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4"/>
  </p:notesMasterIdLst>
  <p:sldIdLst>
    <p:sldId id="306" r:id="rId2"/>
    <p:sldId id="322" r:id="rId3"/>
    <p:sldId id="358" r:id="rId4"/>
    <p:sldId id="364" r:id="rId5"/>
    <p:sldId id="359" r:id="rId6"/>
    <p:sldId id="360" r:id="rId7"/>
    <p:sldId id="351" r:id="rId8"/>
    <p:sldId id="346" r:id="rId9"/>
    <p:sldId id="347" r:id="rId10"/>
    <p:sldId id="352" r:id="rId11"/>
    <p:sldId id="344" r:id="rId12"/>
    <p:sldId id="337" r:id="rId13"/>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919F"/>
    <a:srgbClr val="F0B323"/>
    <a:srgbClr val="A2D6EE"/>
    <a:srgbClr val="F4D99E"/>
    <a:srgbClr val="97D4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0" autoAdjust="0"/>
    <p:restoredTop sz="94660"/>
  </p:normalViewPr>
  <p:slideViewPr>
    <p:cSldViewPr snapToGrid="0">
      <p:cViewPr varScale="1">
        <p:scale>
          <a:sx n="110" d="100"/>
          <a:sy n="110" d="100"/>
        </p:scale>
        <p:origin x="1542" y="108"/>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1BFA8E-90ED-E727-365E-EFF07384B0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A156CC4-6554-AFFB-10B5-A75B41DAB17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7ABAB5A-93B9-4ED8-88B3-0311A2633036}" type="datetimeFigureOut">
              <a:rPr lang="en-US"/>
              <a:pPr>
                <a:defRPr/>
              </a:pPr>
              <a:t>12/22/2023</a:t>
            </a:fld>
            <a:endParaRPr lang="en-US"/>
          </a:p>
        </p:txBody>
      </p:sp>
      <p:sp>
        <p:nvSpPr>
          <p:cNvPr id="4" name="Slide Image Placeholder 3">
            <a:extLst>
              <a:ext uri="{FF2B5EF4-FFF2-40B4-BE49-F238E27FC236}">
                <a16:creationId xmlns:a16="http://schemas.microsoft.com/office/drawing/2014/main" id="{70B3DC0F-FCDE-9B05-3638-313A1326D9C4}"/>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9309BAF-A4FC-91A3-1D39-59812B3F4E0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B5530F6-E522-0EF0-1BDB-D20CDEF0756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93FAD78E-DF2A-D377-FE99-F2C8AB601C0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6E10BB6-C52E-4265-9D9A-8F793E508B7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B36416A-A808-04F5-2585-718A2BF63F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18A21FD1-C784-F142-18EF-BD9CAF21AC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196" name="Slide Number Placeholder 3">
            <a:extLst>
              <a:ext uri="{FF2B5EF4-FFF2-40B4-BE49-F238E27FC236}">
                <a16:creationId xmlns:a16="http://schemas.microsoft.com/office/drawing/2014/main" id="{74F9792A-12B1-DF8C-30EF-BDEAC9C0D3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ED2DA13-C579-4DA7-B12F-BDF6B39E08F0}" type="slidenum">
              <a:rPr lang="en-US" altLang="en-US" smtClean="0"/>
              <a:pPr fontAlgn="base">
                <a:spcBef>
                  <a:spcPct val="0"/>
                </a:spcBef>
                <a:spcAft>
                  <a:spcPct val="0"/>
                </a:spcAft>
              </a:pPr>
              <a:t>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Placeholder 1"/>
          <p:cNvSpPr>
            <a:spLocks noGrp="1" noChangeArrowheads="1"/>
          </p:cNvSpPr>
          <p:nvPr>
            <p:ph type="title"/>
          </p:nvPr>
        </p:nvSpPr>
        <p:spPr bwMode="auto">
          <a:xfrm>
            <a:off x="628814" y="1402368"/>
            <a:ext cx="7886373" cy="1325563"/>
          </a:xfrm>
          <a:prstGeom prst="rect">
            <a:avLst/>
          </a:prstGeom>
          <a:noFill/>
          <a:ln>
            <a:noFill/>
          </a:ln>
        </p:spPr>
        <p:txBody>
          <a:bodyPr/>
          <a:lstStyle/>
          <a:p>
            <a:pPr lvl="0"/>
            <a:r>
              <a:rPr lang="en-US" altLang="en-US" dirty="0"/>
              <a:t>Click to edit Master title style</a:t>
            </a:r>
          </a:p>
        </p:txBody>
      </p:sp>
      <p:sp>
        <p:nvSpPr>
          <p:cNvPr id="7" name="Text Placeholder 2"/>
          <p:cNvSpPr>
            <a:spLocks noGrp="1" noChangeArrowheads="1"/>
          </p:cNvSpPr>
          <p:nvPr>
            <p:ph idx="1"/>
          </p:nvPr>
        </p:nvSpPr>
        <p:spPr bwMode="auto">
          <a:xfrm>
            <a:off x="628814" y="2412018"/>
            <a:ext cx="7886373" cy="3916363"/>
          </a:xfrm>
          <a:prstGeom prst="rect">
            <a:avLst/>
          </a:prstGeom>
          <a:noFill/>
          <a:ln>
            <a:noFill/>
          </a:ln>
        </p:spPr>
        <p:txBody>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 name="Slide Number Placeholder 5">
            <a:extLst>
              <a:ext uri="{FF2B5EF4-FFF2-40B4-BE49-F238E27FC236}">
                <a16:creationId xmlns:a16="http://schemas.microsoft.com/office/drawing/2014/main" id="{1A3F5135-2454-CDA2-E3D2-28BC1A387F9E}"/>
              </a:ext>
            </a:extLst>
          </p:cNvPr>
          <p:cNvSpPr>
            <a:spLocks noGrp="1"/>
          </p:cNvSpPr>
          <p:nvPr>
            <p:ph type="sldNum" sz="quarter" idx="10"/>
          </p:nvPr>
        </p:nvSpPr>
        <p:spPr/>
        <p:txBody>
          <a:bodyPr/>
          <a:lstStyle>
            <a:lvl1pPr>
              <a:defRPr/>
            </a:lvl1pPr>
          </a:lstStyle>
          <a:p>
            <a:pPr>
              <a:defRPr/>
            </a:pPr>
            <a:fld id="{F78991EB-2293-470A-8233-14C7A862A769}" type="slidenum">
              <a:rPr lang="en-US" altLang="en-US"/>
              <a:pPr>
                <a:defRPr/>
              </a:pPr>
              <a:t>‹#›</a:t>
            </a:fld>
            <a:endParaRPr lang="en-US" altLang="en-US" dirty="0"/>
          </a:p>
        </p:txBody>
      </p:sp>
    </p:spTree>
    <p:extLst>
      <p:ext uri="{BB962C8B-B14F-4D97-AF65-F5344CB8AC3E}">
        <p14:creationId xmlns:p14="http://schemas.microsoft.com/office/powerpoint/2010/main" val="2671603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15"/>
          <p:cNvSpPr>
            <a:spLocks noGrp="1"/>
          </p:cNvSpPr>
          <p:nvPr>
            <p:ph type="pic" sz="quarter" idx="10"/>
          </p:nvPr>
        </p:nvSpPr>
        <p:spPr>
          <a:xfrm>
            <a:off x="0" y="0"/>
            <a:ext cx="9144000" cy="6858000"/>
          </a:xfrm>
          <a:prstGeom prst="rect">
            <a:avLst/>
          </a:prstGeom>
          <a:solidFill>
            <a:schemeClr val="accent3">
              <a:lumMod val="20000"/>
              <a:lumOff val="80000"/>
            </a:schemeClr>
          </a:solidFill>
        </p:spPr>
      </p:sp>
    </p:spTree>
    <p:extLst>
      <p:ext uri="{BB962C8B-B14F-4D97-AF65-F5344CB8AC3E}">
        <p14:creationId xmlns:p14="http://schemas.microsoft.com/office/powerpoint/2010/main" val="797447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23"/>
          <p:cNvSpPr>
            <a:spLocks noGrp="1"/>
          </p:cNvSpPr>
          <p:nvPr>
            <p:ph type="pic" sz="quarter" idx="10"/>
          </p:nvPr>
        </p:nvSpPr>
        <p:spPr>
          <a:xfrm>
            <a:off x="226279" y="1113183"/>
            <a:ext cx="1847866" cy="2468970"/>
          </a:xfrm>
        </p:spPr>
      </p:sp>
      <p:sp>
        <p:nvSpPr>
          <p:cNvPr id="8" name="Picture Placeholder 24"/>
          <p:cNvSpPr>
            <a:spLocks noGrp="1"/>
          </p:cNvSpPr>
          <p:nvPr>
            <p:ph type="pic" sz="quarter" idx="11"/>
          </p:nvPr>
        </p:nvSpPr>
        <p:spPr>
          <a:xfrm>
            <a:off x="2399140" y="1113183"/>
            <a:ext cx="1847866" cy="2468970"/>
          </a:xfrm>
        </p:spPr>
      </p:sp>
      <p:sp>
        <p:nvSpPr>
          <p:cNvPr id="9" name="Picture Placeholder 25"/>
          <p:cNvSpPr>
            <a:spLocks noGrp="1"/>
          </p:cNvSpPr>
          <p:nvPr>
            <p:ph type="pic" sz="quarter" idx="13"/>
          </p:nvPr>
        </p:nvSpPr>
        <p:spPr>
          <a:xfrm>
            <a:off x="4572001" y="1113183"/>
            <a:ext cx="1847866" cy="2468970"/>
          </a:xfrm>
        </p:spPr>
      </p:sp>
      <p:sp>
        <p:nvSpPr>
          <p:cNvPr id="10" name="Picture Placeholder 26"/>
          <p:cNvSpPr>
            <a:spLocks noGrp="1"/>
          </p:cNvSpPr>
          <p:nvPr>
            <p:ph type="pic" sz="quarter" idx="14"/>
          </p:nvPr>
        </p:nvSpPr>
        <p:spPr>
          <a:xfrm>
            <a:off x="226279" y="3856383"/>
            <a:ext cx="1847866" cy="2468970"/>
          </a:xfrm>
        </p:spPr>
      </p:sp>
      <p:sp>
        <p:nvSpPr>
          <p:cNvPr id="11" name="Picture Placeholder 27"/>
          <p:cNvSpPr>
            <a:spLocks noGrp="1"/>
          </p:cNvSpPr>
          <p:nvPr>
            <p:ph type="pic" sz="quarter" idx="15"/>
          </p:nvPr>
        </p:nvSpPr>
        <p:spPr>
          <a:xfrm>
            <a:off x="4572001" y="3856383"/>
            <a:ext cx="1847866" cy="2468970"/>
          </a:xfrm>
        </p:spPr>
      </p:sp>
      <p:sp>
        <p:nvSpPr>
          <p:cNvPr id="2" name="Slide Number Placeholder 5">
            <a:extLst>
              <a:ext uri="{FF2B5EF4-FFF2-40B4-BE49-F238E27FC236}">
                <a16:creationId xmlns:a16="http://schemas.microsoft.com/office/drawing/2014/main" id="{E584EDE3-5284-9EE0-5308-820553704D71}"/>
              </a:ext>
            </a:extLst>
          </p:cNvPr>
          <p:cNvSpPr>
            <a:spLocks noGrp="1"/>
          </p:cNvSpPr>
          <p:nvPr>
            <p:ph type="sldNum" sz="quarter" idx="16"/>
          </p:nvPr>
        </p:nvSpPr>
        <p:spPr/>
        <p:txBody>
          <a:bodyPr/>
          <a:lstStyle>
            <a:lvl1pPr>
              <a:defRPr/>
            </a:lvl1pPr>
          </a:lstStyle>
          <a:p>
            <a:pPr>
              <a:defRPr/>
            </a:pPr>
            <a:fld id="{86AC3E04-26EB-470B-91A9-53738DB7CB3E}" type="slidenum">
              <a:rPr lang="en-US" altLang="en-US"/>
              <a:pPr>
                <a:defRPr/>
              </a:pPr>
              <a:t>‹#›</a:t>
            </a:fld>
            <a:endParaRPr lang="en-US" altLang="en-US" dirty="0"/>
          </a:p>
        </p:txBody>
      </p:sp>
    </p:spTree>
    <p:extLst>
      <p:ext uri="{BB962C8B-B14F-4D97-AF65-F5344CB8AC3E}">
        <p14:creationId xmlns:p14="http://schemas.microsoft.com/office/powerpoint/2010/main" val="1569484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1079535"/>
            <a:ext cx="9144000" cy="5337044"/>
          </a:xfrm>
          <a:solidFill>
            <a:schemeClr val="accent3">
              <a:lumMod val="20000"/>
              <a:lumOff val="80000"/>
            </a:schemeClr>
          </a:solidFill>
        </p:spPr>
        <p:txBody>
          <a:bodyPr/>
          <a:lstStyle/>
          <a:p>
            <a:pPr lvl="0"/>
            <a:endParaRPr lang="en-US" noProof="0"/>
          </a:p>
        </p:txBody>
      </p:sp>
      <p:sp>
        <p:nvSpPr>
          <p:cNvPr id="2" name="Slide Number Placeholder 5">
            <a:extLst>
              <a:ext uri="{FF2B5EF4-FFF2-40B4-BE49-F238E27FC236}">
                <a16:creationId xmlns:a16="http://schemas.microsoft.com/office/drawing/2014/main" id="{3CDE2473-6F07-2191-8F90-EE7C9053C0A2}"/>
              </a:ext>
            </a:extLst>
          </p:cNvPr>
          <p:cNvSpPr>
            <a:spLocks noGrp="1"/>
          </p:cNvSpPr>
          <p:nvPr>
            <p:ph type="sldNum" sz="quarter" idx="12"/>
          </p:nvPr>
        </p:nvSpPr>
        <p:spPr/>
        <p:txBody>
          <a:bodyPr/>
          <a:lstStyle>
            <a:lvl1pPr>
              <a:defRPr/>
            </a:lvl1pPr>
          </a:lstStyle>
          <a:p>
            <a:pPr>
              <a:defRPr/>
            </a:pPr>
            <a:fld id="{9BAF25B5-D675-441A-8539-2ED0ECD3BD6D}" type="slidenum">
              <a:rPr lang="en-US" altLang="en-US"/>
              <a:pPr>
                <a:defRPr/>
              </a:pPr>
              <a:t>‹#›</a:t>
            </a:fld>
            <a:endParaRPr lang="en-US" altLang="en-US" dirty="0"/>
          </a:p>
        </p:txBody>
      </p:sp>
    </p:spTree>
    <p:extLst>
      <p:ext uri="{BB962C8B-B14F-4D97-AF65-F5344CB8AC3E}">
        <p14:creationId xmlns:p14="http://schemas.microsoft.com/office/powerpoint/2010/main" val="163914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Title Placeholder 1"/>
          <p:cNvSpPr>
            <a:spLocks noGrp="1" noChangeArrowheads="1"/>
          </p:cNvSpPr>
          <p:nvPr>
            <p:ph type="title"/>
          </p:nvPr>
        </p:nvSpPr>
        <p:spPr bwMode="auto">
          <a:xfrm>
            <a:off x="628814" y="1402368"/>
            <a:ext cx="7886373" cy="1325563"/>
          </a:xfrm>
          <a:prstGeom prst="rect">
            <a:avLst/>
          </a:prstGeom>
          <a:noFill/>
          <a:ln>
            <a:noFill/>
          </a:ln>
        </p:spPr>
        <p:txBody>
          <a:bodyPr/>
          <a:lstStyle/>
          <a:p>
            <a:pPr lvl="0"/>
            <a:r>
              <a:rPr lang="en-US" altLang="en-US" dirty="0"/>
              <a:t>Click to edit Master title style</a:t>
            </a:r>
          </a:p>
        </p:txBody>
      </p:sp>
      <p:sp>
        <p:nvSpPr>
          <p:cNvPr id="7" name="Text Placeholder 2"/>
          <p:cNvSpPr>
            <a:spLocks noGrp="1" noChangeArrowheads="1"/>
          </p:cNvSpPr>
          <p:nvPr>
            <p:ph idx="1"/>
          </p:nvPr>
        </p:nvSpPr>
        <p:spPr bwMode="auto">
          <a:xfrm>
            <a:off x="628814" y="2412018"/>
            <a:ext cx="7886373" cy="3916363"/>
          </a:xfrm>
          <a:prstGeom prst="rect">
            <a:avLst/>
          </a:prstGeom>
          <a:noFill/>
          <a:ln>
            <a:noFill/>
          </a:ln>
        </p:spPr>
        <p:txBody>
          <a:bodyPr/>
          <a:lstStyle/>
          <a:p>
            <a:pPr lvl="0"/>
            <a:r>
              <a:rPr lang="en-US" altLang="en-US" noProof="0" dirty="0"/>
              <a:t>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2" name="Slide Number Placeholder 5">
            <a:extLst>
              <a:ext uri="{FF2B5EF4-FFF2-40B4-BE49-F238E27FC236}">
                <a16:creationId xmlns:a16="http://schemas.microsoft.com/office/drawing/2014/main" id="{874E4795-B58E-8ABB-DBB8-19BA60B06E3A}"/>
              </a:ext>
            </a:extLst>
          </p:cNvPr>
          <p:cNvSpPr>
            <a:spLocks noGrp="1"/>
          </p:cNvSpPr>
          <p:nvPr>
            <p:ph type="sldNum" sz="quarter" idx="10"/>
          </p:nvPr>
        </p:nvSpPr>
        <p:spPr/>
        <p:txBody>
          <a:bodyPr/>
          <a:lstStyle>
            <a:lvl1pPr>
              <a:defRPr/>
            </a:lvl1pPr>
          </a:lstStyle>
          <a:p>
            <a:pPr>
              <a:defRPr/>
            </a:pPr>
            <a:fld id="{D3E96BD6-2907-4937-ACC6-9AA49C117BD2}" type="slidenum">
              <a:rPr lang="en-US" altLang="en-US"/>
              <a:pPr>
                <a:defRPr/>
              </a:pPr>
              <a:t>‹#›</a:t>
            </a:fld>
            <a:endParaRPr lang="en-US" altLang="en-US" dirty="0"/>
          </a:p>
        </p:txBody>
      </p:sp>
    </p:spTree>
    <p:extLst>
      <p:ext uri="{BB962C8B-B14F-4D97-AF65-F5344CB8AC3E}">
        <p14:creationId xmlns:p14="http://schemas.microsoft.com/office/powerpoint/2010/main" val="3655293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9"/>
          <p:cNvSpPr>
            <a:spLocks noGrp="1"/>
          </p:cNvSpPr>
          <p:nvPr>
            <p:ph type="pic" sz="quarter" idx="11"/>
          </p:nvPr>
        </p:nvSpPr>
        <p:spPr>
          <a:xfrm>
            <a:off x="0" y="1073426"/>
            <a:ext cx="4572000" cy="3803512"/>
          </a:xfrm>
          <a:solidFill>
            <a:schemeClr val="accent3">
              <a:lumMod val="20000"/>
              <a:lumOff val="80000"/>
            </a:schemeClr>
          </a:solidFill>
        </p:spPr>
      </p:sp>
      <p:sp>
        <p:nvSpPr>
          <p:cNvPr id="7" name="Picture Placeholder 10"/>
          <p:cNvSpPr>
            <a:spLocks noGrp="1"/>
          </p:cNvSpPr>
          <p:nvPr>
            <p:ph type="pic" sz="quarter" idx="13"/>
          </p:nvPr>
        </p:nvSpPr>
        <p:spPr>
          <a:xfrm>
            <a:off x="4572000" y="1073426"/>
            <a:ext cx="4572000" cy="3803512"/>
          </a:xfrm>
          <a:solidFill>
            <a:schemeClr val="accent3">
              <a:lumMod val="20000"/>
              <a:lumOff val="80000"/>
            </a:schemeClr>
          </a:solidFill>
        </p:spPr>
      </p:sp>
      <p:sp>
        <p:nvSpPr>
          <p:cNvPr id="2" name="Slide Number Placeholder 5">
            <a:extLst>
              <a:ext uri="{FF2B5EF4-FFF2-40B4-BE49-F238E27FC236}">
                <a16:creationId xmlns:a16="http://schemas.microsoft.com/office/drawing/2014/main" id="{F53E58F7-54D8-4B08-4A89-9CB2D600EE78}"/>
              </a:ext>
            </a:extLst>
          </p:cNvPr>
          <p:cNvSpPr>
            <a:spLocks noGrp="1"/>
          </p:cNvSpPr>
          <p:nvPr>
            <p:ph type="sldNum" sz="quarter" idx="14"/>
          </p:nvPr>
        </p:nvSpPr>
        <p:spPr/>
        <p:txBody>
          <a:bodyPr/>
          <a:lstStyle>
            <a:lvl1pPr>
              <a:defRPr/>
            </a:lvl1pPr>
          </a:lstStyle>
          <a:p>
            <a:pPr>
              <a:defRPr/>
            </a:pPr>
            <a:fld id="{2918F0E3-1BF3-4E42-B2D3-9AF7AA8FD6D9}" type="slidenum">
              <a:rPr lang="en-US" altLang="en-US"/>
              <a:pPr>
                <a:defRPr/>
              </a:pPr>
              <a:t>‹#›</a:t>
            </a:fld>
            <a:endParaRPr lang="en-US" altLang="en-US" dirty="0"/>
          </a:p>
        </p:txBody>
      </p:sp>
    </p:spTree>
    <p:extLst>
      <p:ext uri="{BB962C8B-B14F-4D97-AF65-F5344CB8AC3E}">
        <p14:creationId xmlns:p14="http://schemas.microsoft.com/office/powerpoint/2010/main" val="2582644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Picture Placeholder 9"/>
          <p:cNvSpPr>
            <a:spLocks noGrp="1"/>
          </p:cNvSpPr>
          <p:nvPr>
            <p:ph type="pic" sz="quarter" idx="11"/>
          </p:nvPr>
        </p:nvSpPr>
        <p:spPr>
          <a:xfrm>
            <a:off x="0" y="1073426"/>
            <a:ext cx="4572000" cy="5343249"/>
          </a:xfrm>
          <a:solidFill>
            <a:schemeClr val="accent3">
              <a:lumMod val="20000"/>
              <a:lumOff val="80000"/>
            </a:schemeClr>
          </a:solidFill>
        </p:spPr>
      </p:sp>
      <p:sp>
        <p:nvSpPr>
          <p:cNvPr id="2" name="Slide Number Placeholder 5">
            <a:extLst>
              <a:ext uri="{FF2B5EF4-FFF2-40B4-BE49-F238E27FC236}">
                <a16:creationId xmlns:a16="http://schemas.microsoft.com/office/drawing/2014/main" id="{B58304B5-2EFA-D51D-6B5B-24E297968157}"/>
              </a:ext>
            </a:extLst>
          </p:cNvPr>
          <p:cNvSpPr>
            <a:spLocks noGrp="1"/>
          </p:cNvSpPr>
          <p:nvPr>
            <p:ph type="sldNum" sz="quarter" idx="12"/>
          </p:nvPr>
        </p:nvSpPr>
        <p:spPr/>
        <p:txBody>
          <a:bodyPr/>
          <a:lstStyle>
            <a:lvl1pPr>
              <a:defRPr/>
            </a:lvl1pPr>
          </a:lstStyle>
          <a:p>
            <a:pPr>
              <a:defRPr/>
            </a:pPr>
            <a:fld id="{78D94F27-13AD-4F3C-A609-FC5FCB000933}" type="slidenum">
              <a:rPr lang="en-US" altLang="en-US"/>
              <a:pPr>
                <a:defRPr/>
              </a:pPr>
              <a:t>‹#›</a:t>
            </a:fld>
            <a:endParaRPr lang="en-US" altLang="en-US" dirty="0"/>
          </a:p>
        </p:txBody>
      </p:sp>
    </p:spTree>
    <p:extLst>
      <p:ext uri="{BB962C8B-B14F-4D97-AF65-F5344CB8AC3E}">
        <p14:creationId xmlns:p14="http://schemas.microsoft.com/office/powerpoint/2010/main" val="1265724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3668495" y="1073427"/>
            <a:ext cx="5475506" cy="1860549"/>
          </a:xfrm>
          <a:solidFill>
            <a:schemeClr val="accent3">
              <a:lumMod val="20000"/>
              <a:lumOff val="80000"/>
            </a:schemeClr>
          </a:solidFill>
        </p:spPr>
        <p:txBody>
          <a:bodyPr/>
          <a:lstStyle/>
          <a:p>
            <a:pPr lvl="0"/>
            <a:endParaRPr lang="en-US" noProof="0"/>
          </a:p>
        </p:txBody>
      </p:sp>
      <p:sp>
        <p:nvSpPr>
          <p:cNvPr id="9" name="Picture Placeholder 2"/>
          <p:cNvSpPr>
            <a:spLocks noGrp="1"/>
          </p:cNvSpPr>
          <p:nvPr>
            <p:ph type="pic" sz="quarter" idx="13"/>
          </p:nvPr>
        </p:nvSpPr>
        <p:spPr>
          <a:xfrm>
            <a:off x="3668495" y="2814778"/>
            <a:ext cx="5475506" cy="1860549"/>
          </a:xfrm>
          <a:solidFill>
            <a:schemeClr val="accent3">
              <a:lumMod val="20000"/>
              <a:lumOff val="80000"/>
            </a:schemeClr>
          </a:solidFill>
        </p:spPr>
        <p:txBody>
          <a:bodyPr/>
          <a:lstStyle/>
          <a:p>
            <a:pPr lvl="0"/>
            <a:endParaRPr lang="en-US" noProof="0"/>
          </a:p>
        </p:txBody>
      </p:sp>
      <p:sp>
        <p:nvSpPr>
          <p:cNvPr id="10" name="Picture Placeholder 2"/>
          <p:cNvSpPr>
            <a:spLocks noGrp="1"/>
          </p:cNvSpPr>
          <p:nvPr>
            <p:ph type="pic" sz="quarter" idx="14"/>
          </p:nvPr>
        </p:nvSpPr>
        <p:spPr>
          <a:xfrm>
            <a:off x="3668495" y="4675325"/>
            <a:ext cx="5475506" cy="1741350"/>
          </a:xfrm>
          <a:solidFill>
            <a:schemeClr val="accent3">
              <a:lumMod val="20000"/>
              <a:lumOff val="80000"/>
            </a:schemeClr>
          </a:solidFill>
        </p:spPr>
        <p:txBody>
          <a:bodyPr/>
          <a:lstStyle/>
          <a:p>
            <a:pPr lvl="0"/>
            <a:endParaRPr lang="en-US" noProof="0"/>
          </a:p>
        </p:txBody>
      </p:sp>
      <p:sp>
        <p:nvSpPr>
          <p:cNvPr id="2" name="Slide Number Placeholder 5">
            <a:extLst>
              <a:ext uri="{FF2B5EF4-FFF2-40B4-BE49-F238E27FC236}">
                <a16:creationId xmlns:a16="http://schemas.microsoft.com/office/drawing/2014/main" id="{D83C1ADB-A26E-4479-7EA3-771837B909BC}"/>
              </a:ext>
            </a:extLst>
          </p:cNvPr>
          <p:cNvSpPr>
            <a:spLocks noGrp="1"/>
          </p:cNvSpPr>
          <p:nvPr>
            <p:ph type="sldNum" sz="quarter" idx="15"/>
          </p:nvPr>
        </p:nvSpPr>
        <p:spPr/>
        <p:txBody>
          <a:bodyPr/>
          <a:lstStyle>
            <a:lvl1pPr>
              <a:defRPr/>
            </a:lvl1pPr>
          </a:lstStyle>
          <a:p>
            <a:pPr>
              <a:defRPr/>
            </a:pPr>
            <a:fld id="{E7EB99DF-35CF-4304-9E7E-FBADAE030ACB}" type="slidenum">
              <a:rPr lang="en-US" altLang="en-US"/>
              <a:pPr>
                <a:defRPr/>
              </a:pPr>
              <a:t>‹#›</a:t>
            </a:fld>
            <a:endParaRPr lang="en-US" altLang="en-US" dirty="0"/>
          </a:p>
        </p:txBody>
      </p:sp>
    </p:spTree>
    <p:extLst>
      <p:ext uri="{BB962C8B-B14F-4D97-AF65-F5344CB8AC3E}">
        <p14:creationId xmlns:p14="http://schemas.microsoft.com/office/powerpoint/2010/main" val="1347615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3" name="Picture Placeholder 2"/>
          <p:cNvSpPr>
            <a:spLocks noGrp="1"/>
          </p:cNvSpPr>
          <p:nvPr>
            <p:ph type="pic" sz="quarter" idx="10"/>
          </p:nvPr>
        </p:nvSpPr>
        <p:spPr>
          <a:xfrm>
            <a:off x="1" y="1082675"/>
            <a:ext cx="2856458" cy="5334000"/>
          </a:xfrm>
        </p:spPr>
      </p:sp>
      <p:sp>
        <p:nvSpPr>
          <p:cNvPr id="19" name="Picture Placeholder 4"/>
          <p:cNvSpPr>
            <a:spLocks noGrp="1"/>
          </p:cNvSpPr>
          <p:nvPr>
            <p:ph type="pic" sz="quarter" idx="13"/>
          </p:nvPr>
        </p:nvSpPr>
        <p:spPr>
          <a:xfrm>
            <a:off x="1032541" y="1784350"/>
            <a:ext cx="3637116" cy="2724150"/>
          </a:xfrm>
        </p:spPr>
      </p:sp>
      <p:sp>
        <p:nvSpPr>
          <p:cNvPr id="2" name="Slide Number Placeholder 5">
            <a:extLst>
              <a:ext uri="{FF2B5EF4-FFF2-40B4-BE49-F238E27FC236}">
                <a16:creationId xmlns:a16="http://schemas.microsoft.com/office/drawing/2014/main" id="{501B71C2-6145-FAD1-CA52-ABC21E9A7391}"/>
              </a:ext>
            </a:extLst>
          </p:cNvPr>
          <p:cNvSpPr>
            <a:spLocks noGrp="1"/>
          </p:cNvSpPr>
          <p:nvPr>
            <p:ph type="sldNum" sz="quarter" idx="14"/>
          </p:nvPr>
        </p:nvSpPr>
        <p:spPr/>
        <p:txBody>
          <a:bodyPr/>
          <a:lstStyle>
            <a:lvl1pPr>
              <a:defRPr/>
            </a:lvl1pPr>
          </a:lstStyle>
          <a:p>
            <a:pPr>
              <a:defRPr/>
            </a:pPr>
            <a:fld id="{6DE0FA71-D201-4BA5-80AE-3E9FF7355291}" type="slidenum">
              <a:rPr lang="en-US" altLang="en-US"/>
              <a:pPr>
                <a:defRPr/>
              </a:pPr>
              <a:t>‹#›</a:t>
            </a:fld>
            <a:endParaRPr lang="en-US" altLang="en-US" dirty="0"/>
          </a:p>
        </p:txBody>
      </p:sp>
    </p:spTree>
    <p:extLst>
      <p:ext uri="{BB962C8B-B14F-4D97-AF65-F5344CB8AC3E}">
        <p14:creationId xmlns:p14="http://schemas.microsoft.com/office/powerpoint/2010/main" val="1242825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917757" y="1339850"/>
            <a:ext cx="1700656" cy="4819650"/>
          </a:xfrm>
        </p:spPr>
      </p:sp>
      <p:sp>
        <p:nvSpPr>
          <p:cNvPr id="2" name="Slide Number Placeholder 5">
            <a:extLst>
              <a:ext uri="{FF2B5EF4-FFF2-40B4-BE49-F238E27FC236}">
                <a16:creationId xmlns:a16="http://schemas.microsoft.com/office/drawing/2014/main" id="{BCC2E46C-C0A3-8E2D-DD1F-BEE36CCE24E5}"/>
              </a:ext>
            </a:extLst>
          </p:cNvPr>
          <p:cNvSpPr>
            <a:spLocks noGrp="1"/>
          </p:cNvSpPr>
          <p:nvPr>
            <p:ph type="sldNum" sz="quarter" idx="11"/>
          </p:nvPr>
        </p:nvSpPr>
        <p:spPr/>
        <p:txBody>
          <a:bodyPr/>
          <a:lstStyle>
            <a:lvl1pPr>
              <a:defRPr/>
            </a:lvl1pPr>
          </a:lstStyle>
          <a:p>
            <a:pPr>
              <a:defRPr/>
            </a:pPr>
            <a:fld id="{3157FC3B-E931-4F3D-8784-6A8D2D3504D3}" type="slidenum">
              <a:rPr lang="en-US" altLang="en-US"/>
              <a:pPr>
                <a:defRPr/>
              </a:pPr>
              <a:t>‹#›</a:t>
            </a:fld>
            <a:endParaRPr lang="en-US" altLang="en-US" dirty="0"/>
          </a:p>
        </p:txBody>
      </p:sp>
    </p:spTree>
    <p:extLst>
      <p:ext uri="{BB962C8B-B14F-4D97-AF65-F5344CB8AC3E}">
        <p14:creationId xmlns:p14="http://schemas.microsoft.com/office/powerpoint/2010/main" val="3819508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3" name="Picture Placeholder 15"/>
          <p:cNvSpPr>
            <a:spLocks noGrp="1"/>
          </p:cNvSpPr>
          <p:nvPr>
            <p:ph type="pic" sz="quarter" idx="10"/>
          </p:nvPr>
        </p:nvSpPr>
        <p:spPr>
          <a:xfrm>
            <a:off x="0" y="0"/>
            <a:ext cx="9144000" cy="6858000"/>
          </a:xfrm>
          <a:prstGeom prst="rect">
            <a:avLst/>
          </a:prstGeom>
          <a:solidFill>
            <a:schemeClr val="accent3">
              <a:lumMod val="20000"/>
              <a:lumOff val="80000"/>
            </a:schemeClr>
          </a:solidFill>
        </p:spPr>
      </p:sp>
    </p:spTree>
    <p:extLst>
      <p:ext uri="{BB962C8B-B14F-4D97-AF65-F5344CB8AC3E}">
        <p14:creationId xmlns:p14="http://schemas.microsoft.com/office/powerpoint/2010/main" val="1267937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873940"/>
            <a:ext cx="9144000" cy="5542639"/>
          </a:xfrm>
          <a:solidFill>
            <a:schemeClr val="accent3">
              <a:lumMod val="20000"/>
              <a:lumOff val="80000"/>
            </a:schemeClr>
          </a:solidFill>
        </p:spPr>
        <p:txBody>
          <a:bodyPr/>
          <a:lstStyle/>
          <a:p>
            <a:pPr lvl="0"/>
            <a:endParaRPr lang="en-US" noProof="0"/>
          </a:p>
        </p:txBody>
      </p:sp>
      <p:sp>
        <p:nvSpPr>
          <p:cNvPr id="2" name="Slide Number Placeholder 5">
            <a:extLst>
              <a:ext uri="{FF2B5EF4-FFF2-40B4-BE49-F238E27FC236}">
                <a16:creationId xmlns:a16="http://schemas.microsoft.com/office/drawing/2014/main" id="{09E8E5D0-F03C-6750-766B-0C61A0E79A41}"/>
              </a:ext>
            </a:extLst>
          </p:cNvPr>
          <p:cNvSpPr>
            <a:spLocks noGrp="1"/>
          </p:cNvSpPr>
          <p:nvPr>
            <p:ph type="sldNum" sz="quarter" idx="12"/>
          </p:nvPr>
        </p:nvSpPr>
        <p:spPr/>
        <p:txBody>
          <a:bodyPr/>
          <a:lstStyle>
            <a:lvl1pPr>
              <a:defRPr/>
            </a:lvl1pPr>
          </a:lstStyle>
          <a:p>
            <a:pPr>
              <a:defRPr/>
            </a:pPr>
            <a:fld id="{33681D45-938E-4FE0-A56C-EE401A6B5164}" type="slidenum">
              <a:rPr lang="en-US" altLang="en-US"/>
              <a:pPr>
                <a:defRPr/>
              </a:pPr>
              <a:t>‹#›</a:t>
            </a:fld>
            <a:endParaRPr lang="en-US" altLang="en-US" dirty="0"/>
          </a:p>
        </p:txBody>
      </p:sp>
    </p:spTree>
    <p:extLst>
      <p:ext uri="{BB962C8B-B14F-4D97-AF65-F5344CB8AC3E}">
        <p14:creationId xmlns:p14="http://schemas.microsoft.com/office/powerpoint/2010/main" val="918333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3" name="Picture Placeholder 15"/>
          <p:cNvSpPr>
            <a:spLocks noGrp="1"/>
          </p:cNvSpPr>
          <p:nvPr>
            <p:ph type="pic" sz="quarter" idx="10"/>
          </p:nvPr>
        </p:nvSpPr>
        <p:spPr>
          <a:xfrm>
            <a:off x="0" y="0"/>
            <a:ext cx="9144000" cy="6858000"/>
          </a:xfrm>
          <a:prstGeom prst="rect">
            <a:avLst/>
          </a:prstGeom>
          <a:solidFill>
            <a:schemeClr val="accent3">
              <a:lumMod val="20000"/>
              <a:lumOff val="80000"/>
            </a:schemeClr>
          </a:solidFill>
        </p:spPr>
      </p:sp>
    </p:spTree>
    <p:extLst>
      <p:ext uri="{BB962C8B-B14F-4D97-AF65-F5344CB8AC3E}">
        <p14:creationId xmlns:p14="http://schemas.microsoft.com/office/powerpoint/2010/main" val="2184348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3" name="Picture Placeholder 15"/>
          <p:cNvSpPr>
            <a:spLocks noGrp="1"/>
          </p:cNvSpPr>
          <p:nvPr>
            <p:ph type="pic" sz="quarter" idx="10"/>
          </p:nvPr>
        </p:nvSpPr>
        <p:spPr>
          <a:xfrm>
            <a:off x="0" y="0"/>
            <a:ext cx="9144000" cy="6858000"/>
          </a:xfrm>
          <a:prstGeom prst="rect">
            <a:avLst/>
          </a:prstGeom>
          <a:solidFill>
            <a:schemeClr val="accent3">
              <a:lumMod val="20000"/>
              <a:lumOff val="80000"/>
            </a:schemeClr>
          </a:solidFill>
        </p:spPr>
      </p:sp>
    </p:spTree>
    <p:extLst>
      <p:ext uri="{BB962C8B-B14F-4D97-AF65-F5344CB8AC3E}">
        <p14:creationId xmlns:p14="http://schemas.microsoft.com/office/powerpoint/2010/main" val="1055526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3" name="Picture Placeholder 2"/>
          <p:cNvSpPr>
            <a:spLocks noGrp="1"/>
          </p:cNvSpPr>
          <p:nvPr>
            <p:ph type="pic" sz="quarter" idx="10"/>
          </p:nvPr>
        </p:nvSpPr>
        <p:spPr>
          <a:xfrm>
            <a:off x="1" y="1082675"/>
            <a:ext cx="2856458" cy="5334000"/>
          </a:xfrm>
        </p:spPr>
      </p:sp>
      <p:sp>
        <p:nvSpPr>
          <p:cNvPr id="19" name="Picture Placeholder 4"/>
          <p:cNvSpPr>
            <a:spLocks noGrp="1"/>
          </p:cNvSpPr>
          <p:nvPr>
            <p:ph type="pic" sz="quarter" idx="13"/>
          </p:nvPr>
        </p:nvSpPr>
        <p:spPr>
          <a:xfrm>
            <a:off x="1032541" y="1784350"/>
            <a:ext cx="3637116" cy="2724150"/>
          </a:xfrm>
        </p:spPr>
      </p:sp>
      <p:sp>
        <p:nvSpPr>
          <p:cNvPr id="2" name="Slide Number Placeholder 5">
            <a:extLst>
              <a:ext uri="{FF2B5EF4-FFF2-40B4-BE49-F238E27FC236}">
                <a16:creationId xmlns:a16="http://schemas.microsoft.com/office/drawing/2014/main" id="{224C2217-AC38-D71E-38E2-1DD95D21996E}"/>
              </a:ext>
            </a:extLst>
          </p:cNvPr>
          <p:cNvSpPr>
            <a:spLocks noGrp="1"/>
          </p:cNvSpPr>
          <p:nvPr>
            <p:ph type="sldNum" sz="quarter" idx="14"/>
          </p:nvPr>
        </p:nvSpPr>
        <p:spPr/>
        <p:txBody>
          <a:bodyPr/>
          <a:lstStyle>
            <a:lvl1pPr>
              <a:defRPr/>
            </a:lvl1pPr>
          </a:lstStyle>
          <a:p>
            <a:pPr>
              <a:defRPr/>
            </a:pPr>
            <a:fld id="{B3F74407-1591-4C26-B92B-D2639A195C0E}" type="slidenum">
              <a:rPr lang="en-US" altLang="en-US"/>
              <a:pPr>
                <a:defRPr/>
              </a:pPr>
              <a:t>‹#›</a:t>
            </a:fld>
            <a:endParaRPr lang="en-US" altLang="en-US" dirty="0"/>
          </a:p>
        </p:txBody>
      </p:sp>
    </p:spTree>
    <p:extLst>
      <p:ext uri="{BB962C8B-B14F-4D97-AF65-F5344CB8AC3E}">
        <p14:creationId xmlns:p14="http://schemas.microsoft.com/office/powerpoint/2010/main" val="1873144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917757" y="1339850"/>
            <a:ext cx="1700656" cy="4819650"/>
          </a:xfrm>
        </p:spPr>
      </p:sp>
      <p:sp>
        <p:nvSpPr>
          <p:cNvPr id="2" name="Slide Number Placeholder 5">
            <a:extLst>
              <a:ext uri="{FF2B5EF4-FFF2-40B4-BE49-F238E27FC236}">
                <a16:creationId xmlns:a16="http://schemas.microsoft.com/office/drawing/2014/main" id="{2CB3919B-A694-58FC-9828-7A147B211E8C}"/>
              </a:ext>
            </a:extLst>
          </p:cNvPr>
          <p:cNvSpPr>
            <a:spLocks noGrp="1"/>
          </p:cNvSpPr>
          <p:nvPr>
            <p:ph type="sldNum" sz="quarter" idx="11"/>
          </p:nvPr>
        </p:nvSpPr>
        <p:spPr/>
        <p:txBody>
          <a:bodyPr/>
          <a:lstStyle>
            <a:lvl1pPr>
              <a:defRPr/>
            </a:lvl1pPr>
          </a:lstStyle>
          <a:p>
            <a:pPr>
              <a:defRPr/>
            </a:pPr>
            <a:fld id="{0B75CE3D-0A29-423D-8E20-70EAEB1B8CC0}" type="slidenum">
              <a:rPr lang="en-US" altLang="en-US"/>
              <a:pPr>
                <a:defRPr/>
              </a:pPr>
              <a:t>‹#›</a:t>
            </a:fld>
            <a:endParaRPr lang="en-US" altLang="en-US" dirty="0"/>
          </a:p>
        </p:txBody>
      </p:sp>
    </p:spTree>
    <p:extLst>
      <p:ext uri="{BB962C8B-B14F-4D97-AF65-F5344CB8AC3E}">
        <p14:creationId xmlns:p14="http://schemas.microsoft.com/office/powerpoint/2010/main" val="34550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3668495" y="875173"/>
            <a:ext cx="5475506" cy="1860549"/>
          </a:xfrm>
          <a:solidFill>
            <a:schemeClr val="accent3">
              <a:lumMod val="20000"/>
              <a:lumOff val="80000"/>
            </a:schemeClr>
          </a:solidFill>
        </p:spPr>
        <p:txBody>
          <a:bodyPr/>
          <a:lstStyle/>
          <a:p>
            <a:pPr lvl="0"/>
            <a:endParaRPr lang="en-US" noProof="0"/>
          </a:p>
        </p:txBody>
      </p:sp>
      <p:sp>
        <p:nvSpPr>
          <p:cNvPr id="9" name="Picture Placeholder 2"/>
          <p:cNvSpPr>
            <a:spLocks noGrp="1"/>
          </p:cNvSpPr>
          <p:nvPr>
            <p:ph type="pic" sz="quarter" idx="13"/>
          </p:nvPr>
        </p:nvSpPr>
        <p:spPr>
          <a:xfrm>
            <a:off x="3668495" y="2705535"/>
            <a:ext cx="5475506" cy="1860549"/>
          </a:xfrm>
          <a:solidFill>
            <a:schemeClr val="accent3">
              <a:lumMod val="20000"/>
              <a:lumOff val="80000"/>
            </a:schemeClr>
          </a:solidFill>
        </p:spPr>
        <p:txBody>
          <a:bodyPr/>
          <a:lstStyle/>
          <a:p>
            <a:pPr lvl="0"/>
            <a:endParaRPr lang="en-US" noProof="0"/>
          </a:p>
        </p:txBody>
      </p:sp>
      <p:sp>
        <p:nvSpPr>
          <p:cNvPr id="10" name="Picture Placeholder 2"/>
          <p:cNvSpPr>
            <a:spLocks noGrp="1"/>
          </p:cNvSpPr>
          <p:nvPr>
            <p:ph type="pic" sz="quarter" idx="14"/>
          </p:nvPr>
        </p:nvSpPr>
        <p:spPr>
          <a:xfrm>
            <a:off x="3668495" y="4556127"/>
            <a:ext cx="5475506" cy="1860549"/>
          </a:xfrm>
          <a:solidFill>
            <a:schemeClr val="accent3">
              <a:lumMod val="20000"/>
              <a:lumOff val="80000"/>
            </a:schemeClr>
          </a:solidFill>
        </p:spPr>
        <p:txBody>
          <a:bodyPr/>
          <a:lstStyle/>
          <a:p>
            <a:pPr lvl="0"/>
            <a:endParaRPr lang="en-US" noProof="0"/>
          </a:p>
        </p:txBody>
      </p:sp>
      <p:sp>
        <p:nvSpPr>
          <p:cNvPr id="2" name="Slide Number Placeholder 5">
            <a:extLst>
              <a:ext uri="{FF2B5EF4-FFF2-40B4-BE49-F238E27FC236}">
                <a16:creationId xmlns:a16="http://schemas.microsoft.com/office/drawing/2014/main" id="{B64C5FC7-B1AD-5306-0491-6DFE79714776}"/>
              </a:ext>
            </a:extLst>
          </p:cNvPr>
          <p:cNvSpPr>
            <a:spLocks noGrp="1"/>
          </p:cNvSpPr>
          <p:nvPr>
            <p:ph type="sldNum" sz="quarter" idx="15"/>
          </p:nvPr>
        </p:nvSpPr>
        <p:spPr/>
        <p:txBody>
          <a:bodyPr/>
          <a:lstStyle>
            <a:lvl1pPr>
              <a:defRPr/>
            </a:lvl1pPr>
          </a:lstStyle>
          <a:p>
            <a:pPr>
              <a:defRPr/>
            </a:pPr>
            <a:fld id="{56C49640-1C84-40FF-BFFA-B30132B8DE21}" type="slidenum">
              <a:rPr lang="en-US" altLang="en-US"/>
              <a:pPr>
                <a:defRPr/>
              </a:pPr>
              <a:t>‹#›</a:t>
            </a:fld>
            <a:endParaRPr lang="en-US" altLang="en-US" dirty="0"/>
          </a:p>
        </p:txBody>
      </p:sp>
    </p:spTree>
    <p:extLst>
      <p:ext uri="{BB962C8B-B14F-4D97-AF65-F5344CB8AC3E}">
        <p14:creationId xmlns:p14="http://schemas.microsoft.com/office/powerpoint/2010/main" val="166225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9"/>
          <p:cNvSpPr>
            <a:spLocks noGrp="1"/>
          </p:cNvSpPr>
          <p:nvPr>
            <p:ph type="pic" sz="quarter" idx="11"/>
          </p:nvPr>
        </p:nvSpPr>
        <p:spPr>
          <a:xfrm>
            <a:off x="0" y="1073426"/>
            <a:ext cx="4572000" cy="3803512"/>
          </a:xfrm>
          <a:solidFill>
            <a:schemeClr val="accent3">
              <a:lumMod val="20000"/>
              <a:lumOff val="80000"/>
            </a:schemeClr>
          </a:solidFill>
        </p:spPr>
      </p:sp>
      <p:sp>
        <p:nvSpPr>
          <p:cNvPr id="7" name="Picture Placeholder 10"/>
          <p:cNvSpPr>
            <a:spLocks noGrp="1"/>
          </p:cNvSpPr>
          <p:nvPr>
            <p:ph type="pic" sz="quarter" idx="13"/>
          </p:nvPr>
        </p:nvSpPr>
        <p:spPr>
          <a:xfrm>
            <a:off x="4572000" y="1073426"/>
            <a:ext cx="4572000" cy="3803512"/>
          </a:xfrm>
          <a:solidFill>
            <a:schemeClr val="accent3">
              <a:lumMod val="20000"/>
              <a:lumOff val="80000"/>
            </a:schemeClr>
          </a:solidFill>
        </p:spPr>
      </p:sp>
      <p:sp>
        <p:nvSpPr>
          <p:cNvPr id="2" name="Slide Number Placeholder 5">
            <a:extLst>
              <a:ext uri="{FF2B5EF4-FFF2-40B4-BE49-F238E27FC236}">
                <a16:creationId xmlns:a16="http://schemas.microsoft.com/office/drawing/2014/main" id="{B4F228B4-ACFD-3E13-6817-BCB25E7F25BA}"/>
              </a:ext>
            </a:extLst>
          </p:cNvPr>
          <p:cNvSpPr>
            <a:spLocks noGrp="1"/>
          </p:cNvSpPr>
          <p:nvPr>
            <p:ph type="sldNum" sz="quarter" idx="14"/>
          </p:nvPr>
        </p:nvSpPr>
        <p:spPr/>
        <p:txBody>
          <a:bodyPr/>
          <a:lstStyle>
            <a:lvl1pPr>
              <a:defRPr/>
            </a:lvl1pPr>
          </a:lstStyle>
          <a:p>
            <a:pPr>
              <a:defRPr/>
            </a:pPr>
            <a:fld id="{92210435-3EED-4D9B-988C-903DACAAC7BF}" type="slidenum">
              <a:rPr lang="en-US" altLang="en-US"/>
              <a:pPr>
                <a:defRPr/>
              </a:pPr>
              <a:t>‹#›</a:t>
            </a:fld>
            <a:endParaRPr lang="en-US" altLang="en-US" dirty="0"/>
          </a:p>
        </p:txBody>
      </p:sp>
    </p:spTree>
    <p:extLst>
      <p:ext uri="{BB962C8B-B14F-4D97-AF65-F5344CB8AC3E}">
        <p14:creationId xmlns:p14="http://schemas.microsoft.com/office/powerpoint/2010/main" val="940626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9"/>
          <p:cNvSpPr>
            <a:spLocks noGrp="1"/>
          </p:cNvSpPr>
          <p:nvPr>
            <p:ph type="pic" sz="quarter" idx="11"/>
          </p:nvPr>
        </p:nvSpPr>
        <p:spPr>
          <a:xfrm>
            <a:off x="0" y="1073426"/>
            <a:ext cx="4572000" cy="3803512"/>
          </a:xfrm>
          <a:solidFill>
            <a:schemeClr val="accent3">
              <a:lumMod val="20000"/>
              <a:lumOff val="80000"/>
            </a:schemeClr>
          </a:solidFill>
        </p:spPr>
      </p:sp>
      <p:sp>
        <p:nvSpPr>
          <p:cNvPr id="7" name="Picture Placeholder 10"/>
          <p:cNvSpPr>
            <a:spLocks noGrp="1"/>
          </p:cNvSpPr>
          <p:nvPr>
            <p:ph type="pic" sz="quarter" idx="13"/>
          </p:nvPr>
        </p:nvSpPr>
        <p:spPr>
          <a:xfrm>
            <a:off x="4572000" y="1073426"/>
            <a:ext cx="4572000" cy="3803512"/>
          </a:xfrm>
          <a:solidFill>
            <a:schemeClr val="accent3">
              <a:lumMod val="20000"/>
              <a:lumOff val="80000"/>
            </a:schemeClr>
          </a:solidFill>
        </p:spPr>
      </p:sp>
      <p:sp>
        <p:nvSpPr>
          <p:cNvPr id="2" name="Slide Number Placeholder 5">
            <a:extLst>
              <a:ext uri="{FF2B5EF4-FFF2-40B4-BE49-F238E27FC236}">
                <a16:creationId xmlns:a16="http://schemas.microsoft.com/office/drawing/2014/main" id="{99D35F26-22C7-5D25-0143-F48C978C12AE}"/>
              </a:ext>
            </a:extLst>
          </p:cNvPr>
          <p:cNvSpPr>
            <a:spLocks noGrp="1"/>
          </p:cNvSpPr>
          <p:nvPr>
            <p:ph type="sldNum" sz="quarter" idx="14"/>
          </p:nvPr>
        </p:nvSpPr>
        <p:spPr/>
        <p:txBody>
          <a:bodyPr/>
          <a:lstStyle>
            <a:lvl1pPr>
              <a:defRPr/>
            </a:lvl1pPr>
          </a:lstStyle>
          <a:p>
            <a:pPr>
              <a:defRPr/>
            </a:pPr>
            <a:fld id="{8FB3E1AB-F05B-4943-86CD-79BEB93B91AF}" type="slidenum">
              <a:rPr lang="en-US" altLang="en-US"/>
              <a:pPr>
                <a:defRPr/>
              </a:pPr>
              <a:t>‹#›</a:t>
            </a:fld>
            <a:endParaRPr lang="en-US" altLang="en-US" dirty="0"/>
          </a:p>
        </p:txBody>
      </p:sp>
    </p:spTree>
    <p:extLst>
      <p:ext uri="{BB962C8B-B14F-4D97-AF65-F5344CB8AC3E}">
        <p14:creationId xmlns:p14="http://schemas.microsoft.com/office/powerpoint/2010/main" val="1130200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9"/>
          <p:cNvSpPr>
            <a:spLocks noGrp="1"/>
          </p:cNvSpPr>
          <p:nvPr>
            <p:ph type="pic" sz="quarter" idx="11"/>
          </p:nvPr>
        </p:nvSpPr>
        <p:spPr>
          <a:xfrm>
            <a:off x="0" y="1073426"/>
            <a:ext cx="4572000" cy="5343249"/>
          </a:xfrm>
          <a:solidFill>
            <a:schemeClr val="accent3">
              <a:lumMod val="20000"/>
              <a:lumOff val="80000"/>
            </a:schemeClr>
          </a:solidFill>
        </p:spPr>
      </p:sp>
      <p:sp>
        <p:nvSpPr>
          <p:cNvPr id="2" name="Slide Number Placeholder 5">
            <a:extLst>
              <a:ext uri="{FF2B5EF4-FFF2-40B4-BE49-F238E27FC236}">
                <a16:creationId xmlns:a16="http://schemas.microsoft.com/office/drawing/2014/main" id="{68F35B56-2D74-ABF1-22B0-3D2E1245CFFF}"/>
              </a:ext>
            </a:extLst>
          </p:cNvPr>
          <p:cNvSpPr>
            <a:spLocks noGrp="1"/>
          </p:cNvSpPr>
          <p:nvPr>
            <p:ph type="sldNum" sz="quarter" idx="12"/>
          </p:nvPr>
        </p:nvSpPr>
        <p:spPr/>
        <p:txBody>
          <a:bodyPr/>
          <a:lstStyle>
            <a:lvl1pPr>
              <a:defRPr/>
            </a:lvl1pPr>
          </a:lstStyle>
          <a:p>
            <a:pPr>
              <a:defRPr/>
            </a:pPr>
            <a:fld id="{11244031-92A6-422E-AA4C-C34FF285CF75}" type="slidenum">
              <a:rPr lang="en-US" altLang="en-US"/>
              <a:pPr>
                <a:defRPr/>
              </a:pPr>
              <a:t>‹#›</a:t>
            </a:fld>
            <a:endParaRPr lang="en-US" altLang="en-US" dirty="0"/>
          </a:p>
        </p:txBody>
      </p:sp>
    </p:spTree>
    <p:extLst>
      <p:ext uri="{BB962C8B-B14F-4D97-AF65-F5344CB8AC3E}">
        <p14:creationId xmlns:p14="http://schemas.microsoft.com/office/powerpoint/2010/main" val="703343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23"/>
          <p:cNvSpPr>
            <a:spLocks noGrp="1"/>
          </p:cNvSpPr>
          <p:nvPr>
            <p:ph type="pic" sz="quarter" idx="10"/>
          </p:nvPr>
        </p:nvSpPr>
        <p:spPr>
          <a:xfrm>
            <a:off x="226279" y="1113183"/>
            <a:ext cx="1847866" cy="2468970"/>
          </a:xfrm>
        </p:spPr>
      </p:sp>
      <p:sp>
        <p:nvSpPr>
          <p:cNvPr id="8" name="Picture Placeholder 24"/>
          <p:cNvSpPr>
            <a:spLocks noGrp="1"/>
          </p:cNvSpPr>
          <p:nvPr>
            <p:ph type="pic" sz="quarter" idx="11"/>
          </p:nvPr>
        </p:nvSpPr>
        <p:spPr>
          <a:xfrm>
            <a:off x="2399140" y="1113183"/>
            <a:ext cx="1847866" cy="2468970"/>
          </a:xfrm>
        </p:spPr>
      </p:sp>
      <p:sp>
        <p:nvSpPr>
          <p:cNvPr id="9" name="Picture Placeholder 25"/>
          <p:cNvSpPr>
            <a:spLocks noGrp="1"/>
          </p:cNvSpPr>
          <p:nvPr>
            <p:ph type="pic" sz="quarter" idx="13"/>
          </p:nvPr>
        </p:nvSpPr>
        <p:spPr>
          <a:xfrm>
            <a:off x="4572001" y="1113183"/>
            <a:ext cx="1847866" cy="2468970"/>
          </a:xfrm>
        </p:spPr>
      </p:sp>
      <p:sp>
        <p:nvSpPr>
          <p:cNvPr id="10" name="Picture Placeholder 26"/>
          <p:cNvSpPr>
            <a:spLocks noGrp="1"/>
          </p:cNvSpPr>
          <p:nvPr>
            <p:ph type="pic" sz="quarter" idx="14"/>
          </p:nvPr>
        </p:nvSpPr>
        <p:spPr>
          <a:xfrm>
            <a:off x="226279" y="3856383"/>
            <a:ext cx="1847866" cy="2468970"/>
          </a:xfrm>
        </p:spPr>
      </p:sp>
      <p:sp>
        <p:nvSpPr>
          <p:cNvPr id="11" name="Picture Placeholder 27"/>
          <p:cNvSpPr>
            <a:spLocks noGrp="1"/>
          </p:cNvSpPr>
          <p:nvPr>
            <p:ph type="pic" sz="quarter" idx="15"/>
          </p:nvPr>
        </p:nvSpPr>
        <p:spPr>
          <a:xfrm>
            <a:off x="4572001" y="3856383"/>
            <a:ext cx="1847866" cy="2468970"/>
          </a:xfrm>
        </p:spPr>
      </p:sp>
      <p:sp>
        <p:nvSpPr>
          <p:cNvPr id="2" name="Slide Number Placeholder 5">
            <a:extLst>
              <a:ext uri="{FF2B5EF4-FFF2-40B4-BE49-F238E27FC236}">
                <a16:creationId xmlns:a16="http://schemas.microsoft.com/office/drawing/2014/main" id="{84394A02-6B2A-4333-08A9-DA1B39CA11ED}"/>
              </a:ext>
            </a:extLst>
          </p:cNvPr>
          <p:cNvSpPr>
            <a:spLocks noGrp="1"/>
          </p:cNvSpPr>
          <p:nvPr>
            <p:ph type="sldNum" sz="quarter" idx="16"/>
          </p:nvPr>
        </p:nvSpPr>
        <p:spPr/>
        <p:txBody>
          <a:bodyPr/>
          <a:lstStyle>
            <a:lvl1pPr>
              <a:defRPr/>
            </a:lvl1pPr>
          </a:lstStyle>
          <a:p>
            <a:pPr>
              <a:defRPr/>
            </a:pPr>
            <a:fld id="{34F81B4C-67A9-483B-BD30-80AB76FD6B8E}" type="slidenum">
              <a:rPr lang="en-US" altLang="en-US"/>
              <a:pPr>
                <a:defRPr/>
              </a:pPr>
              <a:t>‹#›</a:t>
            </a:fld>
            <a:endParaRPr lang="en-US" altLang="en-US" dirty="0"/>
          </a:p>
        </p:txBody>
      </p:sp>
    </p:spTree>
    <p:extLst>
      <p:ext uri="{BB962C8B-B14F-4D97-AF65-F5344CB8AC3E}">
        <p14:creationId xmlns:p14="http://schemas.microsoft.com/office/powerpoint/2010/main" val="4218542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453E4D-D8A1-9A86-B722-A47C33F1BC18}"/>
              </a:ext>
            </a:extLst>
          </p:cNvPr>
          <p:cNvSpPr/>
          <p:nvPr userDrawn="1"/>
        </p:nvSpPr>
        <p:spPr>
          <a:xfrm>
            <a:off x="0" y="0"/>
            <a:ext cx="9151938" cy="871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pic>
        <p:nvPicPr>
          <p:cNvPr id="1027" name="Picture 26">
            <a:extLst>
              <a:ext uri="{FF2B5EF4-FFF2-40B4-BE49-F238E27FC236}">
                <a16:creationId xmlns:a16="http://schemas.microsoft.com/office/drawing/2014/main" id="{89BCB7FE-F1C3-5329-1557-C2C95C68C27D}"/>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t="34891" b="34891"/>
          <a:stretch>
            <a:fillRect/>
          </a:stretch>
        </p:blipFill>
        <p:spPr bwMode="auto">
          <a:xfrm>
            <a:off x="-9525" y="-7938"/>
            <a:ext cx="272415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786A441A-0A7E-D0DF-9931-6EE5B51A7EC8}"/>
              </a:ext>
            </a:extLst>
          </p:cNvPr>
          <p:cNvSpPr/>
          <p:nvPr userDrawn="1"/>
        </p:nvSpPr>
        <p:spPr>
          <a:xfrm>
            <a:off x="-9525" y="6418263"/>
            <a:ext cx="9151938" cy="446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1029" name="Title Placeholder 1">
            <a:extLst>
              <a:ext uri="{FF2B5EF4-FFF2-40B4-BE49-F238E27FC236}">
                <a16:creationId xmlns:a16="http://schemas.microsoft.com/office/drawing/2014/main" id="{996D3FD9-EFBB-8627-0BE7-D32234BF2C33}"/>
              </a:ext>
            </a:extLst>
          </p:cNvPr>
          <p:cNvSpPr>
            <a:spLocks noGrp="1" noChangeArrowheads="1"/>
          </p:cNvSpPr>
          <p:nvPr>
            <p:ph type="title"/>
          </p:nvPr>
        </p:nvSpPr>
        <p:spPr bwMode="auto">
          <a:xfrm>
            <a:off x="628650" y="140335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Text Placeholder 2">
            <a:extLst>
              <a:ext uri="{FF2B5EF4-FFF2-40B4-BE49-F238E27FC236}">
                <a16:creationId xmlns:a16="http://schemas.microsoft.com/office/drawing/2014/main" id="{B0607F46-86AD-4600-4122-D768C0F56688}"/>
              </a:ext>
            </a:extLst>
          </p:cNvPr>
          <p:cNvSpPr>
            <a:spLocks noGrp="1" noChangeArrowheads="1"/>
          </p:cNvSpPr>
          <p:nvPr>
            <p:ph type="body" idx="1"/>
          </p:nvPr>
        </p:nvSpPr>
        <p:spPr bwMode="auto">
          <a:xfrm>
            <a:off x="628650" y="2413000"/>
            <a:ext cx="788670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 name="Graphic 13">
            <a:extLst>
              <a:ext uri="{FF2B5EF4-FFF2-40B4-BE49-F238E27FC236}">
                <a16:creationId xmlns:a16="http://schemas.microsoft.com/office/drawing/2014/main" id="{94FCFC90-C438-6E5E-A155-CEFECDD83B3A}"/>
              </a:ext>
            </a:extLst>
          </p:cNvPr>
          <p:cNvSpPr/>
          <p:nvPr userDrawn="1"/>
        </p:nvSpPr>
        <p:spPr>
          <a:xfrm>
            <a:off x="0" y="6418263"/>
            <a:ext cx="9132888" cy="363537"/>
          </a:xfrm>
          <a:custGeom>
            <a:avLst/>
            <a:gdLst>
              <a:gd name="connsiteX0" fmla="*/ 12203052 w 24406104"/>
              <a:gd name="connsiteY0" fmla="*/ 0 h 2853262"/>
              <a:gd name="connsiteX1" fmla="*/ 0 w 24406104"/>
              <a:gd name="connsiteY1" fmla="*/ 0 h 2853262"/>
              <a:gd name="connsiteX2" fmla="*/ 0 w 24406104"/>
              <a:gd name="connsiteY2" fmla="*/ 362438 h 2853262"/>
              <a:gd name="connsiteX3" fmla="*/ 12132964 w 24406104"/>
              <a:gd name="connsiteY3" fmla="*/ 2843432 h 2853262"/>
              <a:gd name="connsiteX4" fmla="*/ 12132964 w 24406104"/>
              <a:gd name="connsiteY4" fmla="*/ 2843432 h 2853262"/>
              <a:gd name="connsiteX5" fmla="*/ 12170940 w 24406104"/>
              <a:gd name="connsiteY5" fmla="*/ 2851079 h 2853262"/>
              <a:gd name="connsiteX6" fmla="*/ 12231343 w 24406104"/>
              <a:gd name="connsiteY6" fmla="*/ 2851843 h 2853262"/>
              <a:gd name="connsiteX7" fmla="*/ 12272887 w 24406104"/>
              <a:gd name="connsiteY7" fmla="*/ 2843432 h 2853262"/>
              <a:gd name="connsiteX8" fmla="*/ 12272887 w 24406104"/>
              <a:gd name="connsiteY8" fmla="*/ 2843432 h 2853262"/>
              <a:gd name="connsiteX9" fmla="*/ 24406104 w 24406104"/>
              <a:gd name="connsiteY9" fmla="*/ 362438 h 2853262"/>
              <a:gd name="connsiteX10" fmla="*/ 24406104 w 24406104"/>
              <a:gd name="connsiteY10" fmla="*/ 0 h 2853262"/>
              <a:gd name="connsiteX11" fmla="*/ 12203052 w 24406104"/>
              <a:gd name="connsiteY11" fmla="*/ 0 h 285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06104" h="2853262">
                <a:moveTo>
                  <a:pt x="12203052" y="0"/>
                </a:moveTo>
                <a:lnTo>
                  <a:pt x="0" y="0"/>
                </a:lnTo>
                <a:lnTo>
                  <a:pt x="0" y="362438"/>
                </a:lnTo>
                <a:lnTo>
                  <a:pt x="12132964" y="2843432"/>
                </a:lnTo>
                <a:lnTo>
                  <a:pt x="12132964" y="2843432"/>
                </a:lnTo>
                <a:lnTo>
                  <a:pt x="12170940" y="2851079"/>
                </a:lnTo>
                <a:cubicBezTo>
                  <a:pt x="12187506" y="2853118"/>
                  <a:pt x="12208405" y="2854392"/>
                  <a:pt x="12231343" y="2851843"/>
                </a:cubicBezTo>
                <a:lnTo>
                  <a:pt x="12272887" y="2843432"/>
                </a:lnTo>
                <a:lnTo>
                  <a:pt x="12272887" y="2843432"/>
                </a:lnTo>
                <a:lnTo>
                  <a:pt x="24406104" y="362438"/>
                </a:lnTo>
                <a:lnTo>
                  <a:pt x="24406104" y="0"/>
                </a:lnTo>
                <a:lnTo>
                  <a:pt x="12203052" y="0"/>
                </a:lnTo>
                <a:close/>
              </a:path>
            </a:pathLst>
          </a:custGeom>
          <a:solidFill>
            <a:schemeClr val="accent4"/>
          </a:solidFill>
          <a:ln w="25483" cap="flat">
            <a:noFill/>
            <a:prstDash val="solid"/>
            <a:miter/>
          </a:ln>
        </p:spPr>
        <p:txBody>
          <a:bodyPr anchor="ctr"/>
          <a:lstStyle/>
          <a:p>
            <a:pPr eaLnBrk="1" fontAlgn="auto" hangingPunct="1">
              <a:spcBef>
                <a:spcPts val="0"/>
              </a:spcBef>
              <a:spcAft>
                <a:spcPts val="0"/>
              </a:spcAft>
              <a:defRPr/>
            </a:pPr>
            <a:endParaRPr lang="en-US" sz="900">
              <a:latin typeface="+mn-lt"/>
            </a:endParaRPr>
          </a:p>
        </p:txBody>
      </p:sp>
      <p:sp>
        <p:nvSpPr>
          <p:cNvPr id="6" name="Slide Number Placeholder 5">
            <a:extLst>
              <a:ext uri="{FF2B5EF4-FFF2-40B4-BE49-F238E27FC236}">
                <a16:creationId xmlns:a16="http://schemas.microsoft.com/office/drawing/2014/main" id="{9F0A66F6-60DA-8CD4-9D09-34727F3F9803}"/>
              </a:ext>
            </a:extLst>
          </p:cNvPr>
          <p:cNvSpPr>
            <a:spLocks noGrp="1"/>
          </p:cNvSpPr>
          <p:nvPr>
            <p:ph type="sldNum" sz="quarter" idx="4"/>
          </p:nvPr>
        </p:nvSpPr>
        <p:spPr>
          <a:xfrm>
            <a:off x="4048125" y="6416675"/>
            <a:ext cx="1055688" cy="365125"/>
          </a:xfrm>
          <a:prstGeom prst="rect">
            <a:avLst/>
          </a:prstGeom>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863" b="1">
                <a:solidFill>
                  <a:schemeClr val="bg1"/>
                </a:solidFill>
                <a:latin typeface="PT Sans" panose="020B0503020203020204" pitchFamily="34" charset="0"/>
                <a:ea typeface="PT Sans" panose="020B0503020203020204" pitchFamily="34" charset="0"/>
              </a:defRPr>
            </a:lvl1pPr>
          </a:lstStyle>
          <a:p>
            <a:pPr>
              <a:defRPr/>
            </a:pPr>
            <a:fld id="{0AA63A8E-6903-49A7-8C67-19A51E3860CB}" type="slidenum">
              <a:rPr lang="en-US" altLang="en-US"/>
              <a:pPr>
                <a:defRPr/>
              </a:pPr>
              <a:t>‹#›</a:t>
            </a:fld>
            <a:endParaRPr lang="en-US" altLang="en-US" dirty="0"/>
          </a:p>
        </p:txBody>
      </p:sp>
      <p:sp>
        <p:nvSpPr>
          <p:cNvPr id="26" name="TextBox 25">
            <a:extLst>
              <a:ext uri="{FF2B5EF4-FFF2-40B4-BE49-F238E27FC236}">
                <a16:creationId xmlns:a16="http://schemas.microsoft.com/office/drawing/2014/main" id="{E9C190EF-E9BC-ED92-24D5-56698216124E}"/>
              </a:ext>
            </a:extLst>
          </p:cNvPr>
          <p:cNvSpPr txBox="1"/>
          <p:nvPr userDrawn="1"/>
        </p:nvSpPr>
        <p:spPr>
          <a:xfrm>
            <a:off x="0" y="204788"/>
            <a:ext cx="9134475" cy="230187"/>
          </a:xfrm>
          <a:prstGeom prst="rect">
            <a:avLst/>
          </a:prstGeom>
          <a:noFill/>
        </p:spPr>
        <p:txBody>
          <a:bodyPr>
            <a:spAutoFit/>
          </a:bodyPr>
          <a:lstStyle/>
          <a:p>
            <a:pPr algn="ctr" eaLnBrk="1" fontAlgn="auto" hangingPunct="1">
              <a:spcBef>
                <a:spcPts val="0"/>
              </a:spcBef>
              <a:spcAft>
                <a:spcPts val="0"/>
              </a:spcAft>
              <a:defRPr/>
            </a:pPr>
            <a:r>
              <a:rPr lang="en-US" sz="900" b="1" spc="563" dirty="0">
                <a:solidFill>
                  <a:schemeClr val="bg1"/>
                </a:solidFill>
                <a:latin typeface="PT Sans" panose="020B0503020203020204" pitchFamily="34" charset="0"/>
                <a:ea typeface="PT Sans" panose="020B0503020203020204" pitchFamily="34" charset="0"/>
              </a:rPr>
              <a:t>IOWA DEPARTMENT OF TRANSPORTATION</a:t>
            </a:r>
          </a:p>
        </p:txBody>
      </p:sp>
      <p:pic>
        <p:nvPicPr>
          <p:cNvPr id="1034" name="Picture 26">
            <a:extLst>
              <a:ext uri="{FF2B5EF4-FFF2-40B4-BE49-F238E27FC236}">
                <a16:creationId xmlns:a16="http://schemas.microsoft.com/office/drawing/2014/main" id="{39E29BFB-617C-7989-6D55-2C6C966600E7}"/>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t="34891" b="34891"/>
          <a:stretch>
            <a:fillRect/>
          </a:stretch>
        </p:blipFill>
        <p:spPr bwMode="auto">
          <a:xfrm>
            <a:off x="6437313" y="-17463"/>
            <a:ext cx="2724150" cy="88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Graphic 13">
            <a:extLst>
              <a:ext uri="{FF2B5EF4-FFF2-40B4-BE49-F238E27FC236}">
                <a16:creationId xmlns:a16="http://schemas.microsoft.com/office/drawing/2014/main" id="{4B35409B-5A92-6CEB-7D3C-6E49AF12EEF9}"/>
              </a:ext>
            </a:extLst>
          </p:cNvPr>
          <p:cNvSpPr>
            <a:spLocks/>
          </p:cNvSpPr>
          <p:nvPr userDrawn="1"/>
        </p:nvSpPr>
        <p:spPr bwMode="auto">
          <a:xfrm rot="10800000">
            <a:off x="1588" y="515938"/>
            <a:ext cx="9142412" cy="355600"/>
          </a:xfrm>
          <a:custGeom>
            <a:avLst/>
            <a:gdLst>
              <a:gd name="T0" fmla="*/ 10606 w 24406104"/>
              <a:gd name="T1" fmla="*/ 0 h 2853262"/>
              <a:gd name="T2" fmla="*/ 0 w 24406104"/>
              <a:gd name="T3" fmla="*/ 0 h 2853262"/>
              <a:gd name="T4" fmla="*/ 0 w 24406104"/>
              <a:gd name="T5" fmla="*/ 0 h 2853262"/>
              <a:gd name="T6" fmla="*/ 10544 w 24406104"/>
              <a:gd name="T7" fmla="*/ 0 h 2853262"/>
              <a:gd name="T8" fmla="*/ 10544 w 24406104"/>
              <a:gd name="T9" fmla="*/ 0 h 2853262"/>
              <a:gd name="T10" fmla="*/ 10577 w 24406104"/>
              <a:gd name="T11" fmla="*/ 0 h 2853262"/>
              <a:gd name="T12" fmla="*/ 10630 w 24406104"/>
              <a:gd name="T13" fmla="*/ 0 h 2853262"/>
              <a:gd name="T14" fmla="*/ 10666 w 24406104"/>
              <a:gd name="T15" fmla="*/ 0 h 2853262"/>
              <a:gd name="T16" fmla="*/ 10666 w 24406104"/>
              <a:gd name="T17" fmla="*/ 0 h 2853262"/>
              <a:gd name="T18" fmla="*/ 21211 w 24406104"/>
              <a:gd name="T19" fmla="*/ 0 h 2853262"/>
              <a:gd name="T20" fmla="*/ 21211 w 24406104"/>
              <a:gd name="T21" fmla="*/ 0 h 2853262"/>
              <a:gd name="T22" fmla="*/ 10606 w 24406104"/>
              <a:gd name="T23" fmla="*/ 0 h 28532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406104" h="2853262">
                <a:moveTo>
                  <a:pt x="12203052" y="0"/>
                </a:moveTo>
                <a:lnTo>
                  <a:pt x="0" y="0"/>
                </a:lnTo>
                <a:lnTo>
                  <a:pt x="0" y="362438"/>
                </a:lnTo>
                <a:lnTo>
                  <a:pt x="12132964" y="2843432"/>
                </a:lnTo>
                <a:lnTo>
                  <a:pt x="12170940" y="2851079"/>
                </a:lnTo>
                <a:cubicBezTo>
                  <a:pt x="12187506" y="2853118"/>
                  <a:pt x="12208405" y="2854392"/>
                  <a:pt x="12231343" y="2851843"/>
                </a:cubicBezTo>
                <a:lnTo>
                  <a:pt x="12272887" y="2843432"/>
                </a:lnTo>
                <a:lnTo>
                  <a:pt x="24406104" y="362438"/>
                </a:lnTo>
                <a:lnTo>
                  <a:pt x="24406104" y="0"/>
                </a:lnTo>
                <a:lnTo>
                  <a:pt x="12203052" y="0"/>
                </a:lnTo>
                <a:close/>
              </a:path>
            </a:pathLst>
          </a:custGeom>
          <a:solidFill>
            <a:schemeClr val="tx2"/>
          </a:solidFill>
          <a:ln>
            <a:noFill/>
          </a:ln>
          <a:extLst>
            <a:ext uri="{91240B29-F687-4F45-9708-019B960494DF}">
              <a14:hiddenLine xmlns:a14="http://schemas.microsoft.com/office/drawing/2010/main" w="25483" cap="flat">
                <a:solidFill>
                  <a:srgbClr val="000000"/>
                </a:solidFill>
                <a:prstDash val="solid"/>
                <a:miter lim="800000"/>
                <a:headEnd/>
                <a:tailEnd/>
              </a14:hiddenLine>
            </a:ext>
          </a:extLst>
        </p:spPr>
        <p:txBody>
          <a:bodyPr anchor="ctr"/>
          <a:lstStyle/>
          <a:p>
            <a:endParaRPr lang="en-US"/>
          </a:p>
        </p:txBody>
      </p:sp>
      <p:pic>
        <p:nvPicPr>
          <p:cNvPr id="1036" name="Picture 2" descr="A picture containing text, clipart&#10;&#10;Description automatically generated">
            <a:extLst>
              <a:ext uri="{FF2B5EF4-FFF2-40B4-BE49-F238E27FC236}">
                <a16:creationId xmlns:a16="http://schemas.microsoft.com/office/drawing/2014/main" id="{EEB488F4-4979-9BB5-DF33-F8BC0CA49454}"/>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3887788" y="442913"/>
            <a:ext cx="13779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51"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2" r:id="rId19"/>
    <p:sldLayoutId id="2147483853" r:id="rId20"/>
    <p:sldLayoutId id="2147483854" r:id="rId21"/>
  </p:sldLayoutIdLst>
  <p:hf hdr="0" ftr="0" dt="0"/>
  <p:txStyles>
    <p:titleStyle>
      <a:lvl1pPr algn="l" defTabSz="684213" rtl="0" eaLnBrk="0" fontAlgn="base" hangingPunct="0">
        <a:lnSpc>
          <a:spcPct val="90000"/>
        </a:lnSpc>
        <a:spcBef>
          <a:spcPct val="0"/>
        </a:spcBef>
        <a:spcAft>
          <a:spcPct val="0"/>
        </a:spcAft>
        <a:defRPr sz="3200" b="1" kern="1200">
          <a:solidFill>
            <a:schemeClr val="tx1"/>
          </a:solidFill>
          <a:latin typeface="Roboto Slab" pitchFamily="2" charset="0"/>
          <a:ea typeface="Roboto Slab" pitchFamily="2" charset="0"/>
          <a:cs typeface="Roboto Slab" pitchFamily="2" charset="0"/>
        </a:defRPr>
      </a:lvl1pPr>
      <a:lvl2pPr algn="l" defTabSz="684213" rtl="0" eaLnBrk="0" fontAlgn="base" hangingPunct="0">
        <a:lnSpc>
          <a:spcPct val="90000"/>
        </a:lnSpc>
        <a:spcBef>
          <a:spcPct val="0"/>
        </a:spcBef>
        <a:spcAft>
          <a:spcPct val="0"/>
        </a:spcAft>
        <a:defRPr sz="3200" b="1">
          <a:solidFill>
            <a:schemeClr val="tx1"/>
          </a:solidFill>
          <a:latin typeface="Roboto Slab" pitchFamily="2" charset="0"/>
          <a:ea typeface="Roboto Slab" pitchFamily="2" charset="0"/>
          <a:cs typeface="Roboto Slab" pitchFamily="2" charset="0"/>
        </a:defRPr>
      </a:lvl2pPr>
      <a:lvl3pPr algn="l" defTabSz="684213" rtl="0" eaLnBrk="0" fontAlgn="base" hangingPunct="0">
        <a:lnSpc>
          <a:spcPct val="90000"/>
        </a:lnSpc>
        <a:spcBef>
          <a:spcPct val="0"/>
        </a:spcBef>
        <a:spcAft>
          <a:spcPct val="0"/>
        </a:spcAft>
        <a:defRPr sz="3200" b="1">
          <a:solidFill>
            <a:schemeClr val="tx1"/>
          </a:solidFill>
          <a:latin typeface="Roboto Slab" pitchFamily="2" charset="0"/>
          <a:ea typeface="Roboto Slab" pitchFamily="2" charset="0"/>
          <a:cs typeface="Roboto Slab" pitchFamily="2" charset="0"/>
        </a:defRPr>
      </a:lvl3pPr>
      <a:lvl4pPr algn="l" defTabSz="684213" rtl="0" eaLnBrk="0" fontAlgn="base" hangingPunct="0">
        <a:lnSpc>
          <a:spcPct val="90000"/>
        </a:lnSpc>
        <a:spcBef>
          <a:spcPct val="0"/>
        </a:spcBef>
        <a:spcAft>
          <a:spcPct val="0"/>
        </a:spcAft>
        <a:defRPr sz="3200" b="1">
          <a:solidFill>
            <a:schemeClr val="tx1"/>
          </a:solidFill>
          <a:latin typeface="Roboto Slab" pitchFamily="2" charset="0"/>
          <a:ea typeface="Roboto Slab" pitchFamily="2" charset="0"/>
          <a:cs typeface="Roboto Slab" pitchFamily="2" charset="0"/>
        </a:defRPr>
      </a:lvl4pPr>
      <a:lvl5pPr algn="l" defTabSz="684213" rtl="0" eaLnBrk="0" fontAlgn="base" hangingPunct="0">
        <a:lnSpc>
          <a:spcPct val="90000"/>
        </a:lnSpc>
        <a:spcBef>
          <a:spcPct val="0"/>
        </a:spcBef>
        <a:spcAft>
          <a:spcPct val="0"/>
        </a:spcAft>
        <a:defRPr sz="3200" b="1">
          <a:solidFill>
            <a:schemeClr val="tx1"/>
          </a:solidFill>
          <a:latin typeface="Roboto Slab" pitchFamily="2" charset="0"/>
          <a:ea typeface="Roboto Slab" pitchFamily="2" charset="0"/>
          <a:cs typeface="Roboto Slab" pitchFamily="2" charset="0"/>
        </a:defRPr>
      </a:lvl5pPr>
      <a:lvl6pPr marL="171496" algn="l" defTabSz="685388" rtl="0" fontAlgn="base">
        <a:lnSpc>
          <a:spcPct val="90000"/>
        </a:lnSpc>
        <a:spcBef>
          <a:spcPct val="0"/>
        </a:spcBef>
        <a:spcAft>
          <a:spcPct val="0"/>
        </a:spcAft>
        <a:defRPr sz="3264">
          <a:solidFill>
            <a:schemeClr val="tx1"/>
          </a:solidFill>
          <a:latin typeface="Calibri Light" panose="020F0302020204030204" pitchFamily="34" charset="0"/>
        </a:defRPr>
      </a:lvl6pPr>
      <a:lvl7pPr marL="342992" algn="l" defTabSz="685388" rtl="0" fontAlgn="base">
        <a:lnSpc>
          <a:spcPct val="90000"/>
        </a:lnSpc>
        <a:spcBef>
          <a:spcPct val="0"/>
        </a:spcBef>
        <a:spcAft>
          <a:spcPct val="0"/>
        </a:spcAft>
        <a:defRPr sz="3264">
          <a:solidFill>
            <a:schemeClr val="tx1"/>
          </a:solidFill>
          <a:latin typeface="Calibri Light" panose="020F0302020204030204" pitchFamily="34" charset="0"/>
        </a:defRPr>
      </a:lvl7pPr>
      <a:lvl8pPr marL="514487" algn="l" defTabSz="685388" rtl="0" fontAlgn="base">
        <a:lnSpc>
          <a:spcPct val="90000"/>
        </a:lnSpc>
        <a:spcBef>
          <a:spcPct val="0"/>
        </a:spcBef>
        <a:spcAft>
          <a:spcPct val="0"/>
        </a:spcAft>
        <a:defRPr sz="3264">
          <a:solidFill>
            <a:schemeClr val="tx1"/>
          </a:solidFill>
          <a:latin typeface="Calibri Light" panose="020F0302020204030204" pitchFamily="34" charset="0"/>
        </a:defRPr>
      </a:lvl8pPr>
      <a:lvl9pPr marL="685983" algn="l" defTabSz="685388" rtl="0" fontAlgn="base">
        <a:lnSpc>
          <a:spcPct val="90000"/>
        </a:lnSpc>
        <a:spcBef>
          <a:spcPct val="0"/>
        </a:spcBef>
        <a:spcAft>
          <a:spcPct val="0"/>
        </a:spcAft>
        <a:defRPr sz="3264">
          <a:solidFill>
            <a:schemeClr val="tx1"/>
          </a:solidFill>
          <a:latin typeface="Calibri Light" panose="020F0302020204030204" pitchFamily="34" charset="0"/>
        </a:defRPr>
      </a:lvl9pPr>
    </p:titleStyle>
    <p:bodyStyle>
      <a:lvl1pPr marL="169863" indent="-169863" algn="l" defTabSz="684213" rtl="0" eaLnBrk="0" fontAlgn="base" hangingPunct="0">
        <a:lnSpc>
          <a:spcPct val="90000"/>
        </a:lnSpc>
        <a:spcBef>
          <a:spcPts val="750"/>
        </a:spcBef>
        <a:spcAft>
          <a:spcPct val="0"/>
        </a:spcAft>
        <a:buFont typeface="Arial" panose="020B0604020202020204" pitchFamily="34" charset="0"/>
        <a:buChar char="•"/>
        <a:defRPr sz="2000" kern="12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512763" indent="-169863" algn="l" defTabSz="684213" rtl="0" eaLnBrk="0" fontAlgn="base" hangingPunct="0">
        <a:lnSpc>
          <a:spcPct val="90000"/>
        </a:lnSpc>
        <a:spcBef>
          <a:spcPts val="375"/>
        </a:spcBef>
        <a:spcAft>
          <a:spcPct val="0"/>
        </a:spcAft>
        <a:buFont typeface="Arial" panose="020B0604020202020204" pitchFamily="34" charset="0"/>
        <a:buChar char="•"/>
        <a:defRPr sz="1700" kern="12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855663" indent="-169863" algn="l" defTabSz="684213"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11985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15414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1885982" indent="-171453" algn="l" defTabSz="68581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87" indent="-171453" algn="l" defTabSz="68581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93" indent="-171453" algn="l" defTabSz="68581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99" indent="-171453" algn="l" defTabSz="68581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2" rtl="0" eaLnBrk="1" latinLnBrk="0" hangingPunct="1">
        <a:defRPr sz="1350" kern="1200">
          <a:solidFill>
            <a:schemeClr val="tx1"/>
          </a:solidFill>
          <a:latin typeface="+mn-lt"/>
          <a:ea typeface="+mn-ea"/>
          <a:cs typeface="+mn-cs"/>
        </a:defRPr>
      </a:lvl1pPr>
      <a:lvl2pPr marL="342906" algn="l" defTabSz="685812" rtl="0" eaLnBrk="1" latinLnBrk="0" hangingPunct="1">
        <a:defRPr sz="1350" kern="1200">
          <a:solidFill>
            <a:schemeClr val="tx1"/>
          </a:solidFill>
          <a:latin typeface="+mn-lt"/>
          <a:ea typeface="+mn-ea"/>
          <a:cs typeface="+mn-cs"/>
        </a:defRPr>
      </a:lvl2pPr>
      <a:lvl3pPr marL="685812" algn="l" defTabSz="685812" rtl="0" eaLnBrk="1" latinLnBrk="0" hangingPunct="1">
        <a:defRPr sz="1350" kern="1200">
          <a:solidFill>
            <a:schemeClr val="tx1"/>
          </a:solidFill>
          <a:latin typeface="+mn-lt"/>
          <a:ea typeface="+mn-ea"/>
          <a:cs typeface="+mn-cs"/>
        </a:defRPr>
      </a:lvl3pPr>
      <a:lvl4pPr marL="1028717" algn="l" defTabSz="685812" rtl="0" eaLnBrk="1" latinLnBrk="0" hangingPunct="1">
        <a:defRPr sz="1350" kern="1200">
          <a:solidFill>
            <a:schemeClr val="tx1"/>
          </a:solidFill>
          <a:latin typeface="+mn-lt"/>
          <a:ea typeface="+mn-ea"/>
          <a:cs typeface="+mn-cs"/>
        </a:defRPr>
      </a:lvl4pPr>
      <a:lvl5pPr marL="1371623" algn="l" defTabSz="685812" rtl="0" eaLnBrk="1" latinLnBrk="0" hangingPunct="1">
        <a:defRPr sz="1350" kern="1200">
          <a:solidFill>
            <a:schemeClr val="tx1"/>
          </a:solidFill>
          <a:latin typeface="+mn-lt"/>
          <a:ea typeface="+mn-ea"/>
          <a:cs typeface="+mn-cs"/>
        </a:defRPr>
      </a:lvl5pPr>
      <a:lvl6pPr marL="1714529" algn="l" defTabSz="685812" rtl="0" eaLnBrk="1" latinLnBrk="0" hangingPunct="1">
        <a:defRPr sz="1350" kern="1200">
          <a:solidFill>
            <a:schemeClr val="tx1"/>
          </a:solidFill>
          <a:latin typeface="+mn-lt"/>
          <a:ea typeface="+mn-ea"/>
          <a:cs typeface="+mn-cs"/>
        </a:defRPr>
      </a:lvl6pPr>
      <a:lvl7pPr marL="2057434" algn="l" defTabSz="685812" rtl="0" eaLnBrk="1" latinLnBrk="0" hangingPunct="1">
        <a:defRPr sz="1350" kern="1200">
          <a:solidFill>
            <a:schemeClr val="tx1"/>
          </a:solidFill>
          <a:latin typeface="+mn-lt"/>
          <a:ea typeface="+mn-ea"/>
          <a:cs typeface="+mn-cs"/>
        </a:defRPr>
      </a:lvl7pPr>
      <a:lvl8pPr marL="2400340" algn="l" defTabSz="685812" rtl="0" eaLnBrk="1" latinLnBrk="0" hangingPunct="1">
        <a:defRPr sz="1350" kern="1200">
          <a:solidFill>
            <a:schemeClr val="tx1"/>
          </a:solidFill>
          <a:latin typeface="+mn-lt"/>
          <a:ea typeface="+mn-ea"/>
          <a:cs typeface="+mn-cs"/>
        </a:defRPr>
      </a:lvl8pPr>
      <a:lvl9pPr marL="2743246" algn="l" defTabSz="68581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A picture containing sky, outdoor&#10;&#10;Description automatically generated">
            <a:extLst>
              <a:ext uri="{FF2B5EF4-FFF2-40B4-BE49-F238E27FC236}">
                <a16:creationId xmlns:a16="http://schemas.microsoft.com/office/drawing/2014/main" id="{7E05F969-490B-4CC4-65BF-13B811E98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527"/>
          <a:stretch>
            <a:fillRect/>
          </a:stretch>
        </p:blipFill>
        <p:spPr bwMode="auto">
          <a:xfrm>
            <a:off x="0" y="0"/>
            <a:ext cx="9144000"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Graphic 2">
            <a:extLst>
              <a:ext uri="{FF2B5EF4-FFF2-40B4-BE49-F238E27FC236}">
                <a16:creationId xmlns:a16="http://schemas.microsoft.com/office/drawing/2014/main" id="{D7FA4E49-7851-BD39-910B-625224B58C36}"/>
              </a:ext>
            </a:extLst>
          </p:cNvPr>
          <p:cNvSpPr>
            <a:spLocks/>
          </p:cNvSpPr>
          <p:nvPr/>
        </p:nvSpPr>
        <p:spPr bwMode="auto">
          <a:xfrm>
            <a:off x="-38100" y="3986213"/>
            <a:ext cx="9244013" cy="2752725"/>
          </a:xfrm>
          <a:custGeom>
            <a:avLst/>
            <a:gdLst>
              <a:gd name="T0" fmla="*/ 158618 w 18294857"/>
              <a:gd name="T1" fmla="*/ 26816 h 5362670"/>
              <a:gd name="T2" fmla="*/ 158618 w 18294857"/>
              <a:gd name="T3" fmla="*/ 26994 h 5362670"/>
              <a:gd name="T4" fmla="*/ 0 w 18294857"/>
              <a:gd name="T5" fmla="*/ 180 h 5362670"/>
              <a:gd name="T6" fmla="*/ 0 w 18294857"/>
              <a:gd name="T7" fmla="*/ 82911 h 5362670"/>
              <a:gd name="T8" fmla="*/ 158618 w 18294857"/>
              <a:gd name="T9" fmla="*/ 109119 h 5362670"/>
              <a:gd name="T10" fmla="*/ 158618 w 18294857"/>
              <a:gd name="T11" fmla="*/ 108938 h 5362670"/>
              <a:gd name="T12" fmla="*/ 317236 w 18294857"/>
              <a:gd name="T13" fmla="*/ 82731 h 5362670"/>
              <a:gd name="T14" fmla="*/ 317236 w 18294857"/>
              <a:gd name="T15" fmla="*/ 0 h 5362670"/>
              <a:gd name="T16" fmla="*/ 158618 w 18294857"/>
              <a:gd name="T17" fmla="*/ 26816 h 5362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94857" h="5362670">
                <a:moveTo>
                  <a:pt x="9147429" y="1317879"/>
                </a:moveTo>
                <a:lnTo>
                  <a:pt x="9147429" y="1326642"/>
                </a:lnTo>
                <a:lnTo>
                  <a:pt x="0" y="8858"/>
                </a:lnTo>
                <a:lnTo>
                  <a:pt x="0" y="4074700"/>
                </a:lnTo>
                <a:lnTo>
                  <a:pt x="9147429" y="5362671"/>
                </a:lnTo>
                <a:lnTo>
                  <a:pt x="9147429" y="5353812"/>
                </a:lnTo>
                <a:lnTo>
                  <a:pt x="18294858" y="4065841"/>
                </a:lnTo>
                <a:lnTo>
                  <a:pt x="18294858" y="0"/>
                </a:lnTo>
                <a:lnTo>
                  <a:pt x="9147429" y="1317879"/>
                </a:lnTo>
                <a:close/>
              </a:path>
            </a:pathLst>
          </a:custGeom>
          <a:solidFill>
            <a:srgbClr val="231F20">
              <a:alpha val="56862"/>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lIns="34299" tIns="17150" rIns="34299" bIns="17150" anchor="ctr"/>
          <a:lstStyle/>
          <a:p>
            <a:endParaRPr lang="en-US"/>
          </a:p>
        </p:txBody>
      </p:sp>
      <p:pic>
        <p:nvPicPr>
          <p:cNvPr id="7172" name="Graphic 38">
            <a:extLst>
              <a:ext uri="{FF2B5EF4-FFF2-40B4-BE49-F238E27FC236}">
                <a16:creationId xmlns:a16="http://schemas.microsoft.com/office/drawing/2014/main" id="{8A093FC3-5F0F-BFAE-04B5-6BE238845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6034088"/>
            <a:ext cx="924877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itle Placeholder 1">
            <a:extLst>
              <a:ext uri="{FF2B5EF4-FFF2-40B4-BE49-F238E27FC236}">
                <a16:creationId xmlns:a16="http://schemas.microsoft.com/office/drawing/2014/main" id="{3A2784C5-6EF3-AB55-DCE8-855371B3B09B}"/>
              </a:ext>
            </a:extLst>
          </p:cNvPr>
          <p:cNvSpPr txBox="1">
            <a:spLocks noChangeArrowheads="1"/>
          </p:cNvSpPr>
          <p:nvPr/>
        </p:nvSpPr>
        <p:spPr bwMode="auto">
          <a:xfrm>
            <a:off x="1736725" y="4905375"/>
            <a:ext cx="5670550" cy="366713"/>
          </a:xfrm>
          <a:prstGeom prst="rect">
            <a:avLst/>
          </a:prstGeom>
          <a:noFill/>
          <a:ln>
            <a:noFill/>
          </a:ln>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lnSpc>
                <a:spcPct val="90000"/>
              </a:lnSpc>
              <a:spcBef>
                <a:spcPts val="0"/>
              </a:spcBef>
              <a:spcAft>
                <a:spcPts val="0"/>
              </a:spcAft>
              <a:defRPr/>
            </a:pPr>
            <a:r>
              <a:rPr lang="en-US" altLang="en-US" sz="3264" b="1" dirty="0">
                <a:solidFill>
                  <a:schemeClr val="bg1"/>
                </a:solidFill>
                <a:latin typeface="Roboto Slab" pitchFamily="2" charset="0"/>
                <a:ea typeface="Roboto Slab" pitchFamily="2" charset="0"/>
                <a:cs typeface="Roboto Slab" pitchFamily="2" charset="0"/>
              </a:rPr>
              <a:t>State Transportation Plan</a:t>
            </a:r>
          </a:p>
        </p:txBody>
      </p:sp>
      <p:sp>
        <p:nvSpPr>
          <p:cNvPr id="5126" name="Text Placeholder 2">
            <a:extLst>
              <a:ext uri="{FF2B5EF4-FFF2-40B4-BE49-F238E27FC236}">
                <a16:creationId xmlns:a16="http://schemas.microsoft.com/office/drawing/2014/main" id="{091BD2FF-C9A4-47A0-C2B3-5A568CF84A00}"/>
              </a:ext>
            </a:extLst>
          </p:cNvPr>
          <p:cNvSpPr txBox="1">
            <a:spLocks noChangeArrowheads="1"/>
          </p:cNvSpPr>
          <p:nvPr/>
        </p:nvSpPr>
        <p:spPr bwMode="auto">
          <a:xfrm>
            <a:off x="2533650" y="5530850"/>
            <a:ext cx="4076700" cy="306388"/>
          </a:xfrm>
          <a:prstGeom prst="rect">
            <a:avLst/>
          </a:prstGeom>
          <a:noFill/>
          <a:ln>
            <a:noFill/>
          </a:ln>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lnSpc>
                <a:spcPct val="90000"/>
              </a:lnSpc>
              <a:spcBef>
                <a:spcPts val="750"/>
              </a:spcBef>
              <a:spcAft>
                <a:spcPts val="0"/>
              </a:spcAft>
              <a:defRPr/>
            </a:pPr>
            <a:r>
              <a:rPr lang="en-US" altLang="en-US" sz="2063" dirty="0">
                <a:solidFill>
                  <a:schemeClr val="bg1"/>
                </a:solidFill>
                <a:latin typeface="PT Sans" panose="020B0503020203020204" pitchFamily="34" charset="0"/>
                <a:ea typeface="PT Sans" panose="020B0503020203020204" pitchFamily="34" charset="0"/>
                <a:cs typeface="PT Sans" panose="020B0503020203020204" pitchFamily="34" charset="0"/>
              </a:rPr>
              <a:t>Implementation Update</a:t>
            </a:r>
          </a:p>
        </p:txBody>
      </p:sp>
      <p:sp>
        <p:nvSpPr>
          <p:cNvPr id="7175" name="Text Placeholder 2">
            <a:extLst>
              <a:ext uri="{FF2B5EF4-FFF2-40B4-BE49-F238E27FC236}">
                <a16:creationId xmlns:a16="http://schemas.microsoft.com/office/drawing/2014/main" id="{303741F9-A7EA-A62A-885D-AEEE8ED8D32D}"/>
              </a:ext>
            </a:extLst>
          </p:cNvPr>
          <p:cNvSpPr txBox="1">
            <a:spLocks noChangeArrowheads="1"/>
          </p:cNvSpPr>
          <p:nvPr/>
        </p:nvSpPr>
        <p:spPr bwMode="auto">
          <a:xfrm>
            <a:off x="8064499" y="6494464"/>
            <a:ext cx="998538"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lnSpc>
                <a:spcPct val="90000"/>
              </a:lnSpc>
              <a:spcBef>
                <a:spcPts val="750"/>
              </a:spcBef>
            </a:pPr>
            <a:r>
              <a:rPr lang="en-US" altLang="en-US" sz="1200" dirty="0">
                <a:solidFill>
                  <a:schemeClr val="bg1"/>
                </a:solidFill>
                <a:latin typeface="PT Sans" panose="020B0503020203020204" pitchFamily="34" charset="0"/>
                <a:ea typeface="PT Sans" panose="020B0503020203020204" pitchFamily="34" charset="0"/>
                <a:cs typeface="PT Sans" panose="020B0503020203020204" pitchFamily="34" charset="0"/>
              </a:rPr>
              <a:t>1/9/2024</a:t>
            </a:r>
          </a:p>
        </p:txBody>
      </p:sp>
      <p:sp>
        <p:nvSpPr>
          <p:cNvPr id="7176" name="Text Placeholder 2">
            <a:extLst>
              <a:ext uri="{FF2B5EF4-FFF2-40B4-BE49-F238E27FC236}">
                <a16:creationId xmlns:a16="http://schemas.microsoft.com/office/drawing/2014/main" id="{39B24353-6A2A-BB4C-1884-9426C4516F8E}"/>
              </a:ext>
            </a:extLst>
          </p:cNvPr>
          <p:cNvSpPr txBox="1">
            <a:spLocks noChangeArrowheads="1"/>
          </p:cNvSpPr>
          <p:nvPr/>
        </p:nvSpPr>
        <p:spPr bwMode="auto">
          <a:xfrm>
            <a:off x="80963" y="6350002"/>
            <a:ext cx="211455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750"/>
              </a:spcBef>
            </a:pPr>
            <a:r>
              <a:rPr lang="en-US" altLang="en-US" sz="1200" dirty="0">
                <a:solidFill>
                  <a:schemeClr val="bg1"/>
                </a:solidFill>
                <a:latin typeface="PT Sans" panose="020B0503020203020204" pitchFamily="34" charset="0"/>
                <a:ea typeface="PT Sans" panose="020B0503020203020204" pitchFamily="34" charset="0"/>
                <a:cs typeface="PT Sans" panose="020B0503020203020204" pitchFamily="34" charset="0"/>
              </a:rPr>
              <a:t>Garrett Pedersen, Director</a:t>
            </a:r>
          </a:p>
          <a:p>
            <a:pPr eaLnBrk="1" hangingPunct="1">
              <a:spcAft>
                <a:spcPts val="225"/>
              </a:spcAft>
            </a:pPr>
            <a:r>
              <a:rPr lang="en-US" altLang="en-US" sz="1200" dirty="0">
                <a:solidFill>
                  <a:schemeClr val="bg1"/>
                </a:solidFill>
                <a:latin typeface="PT Sans" panose="020B0503020203020204" pitchFamily="34" charset="0"/>
                <a:ea typeface="PT Sans" panose="020B0503020203020204" pitchFamily="34" charset="0"/>
                <a:cs typeface="PT Sans" panose="020B0503020203020204" pitchFamily="34" charset="0"/>
              </a:rPr>
              <a:t>Systems Planning Bureau</a:t>
            </a:r>
          </a:p>
        </p:txBody>
      </p:sp>
      <p:pic>
        <p:nvPicPr>
          <p:cNvPr id="7177" name="Picture 5">
            <a:extLst>
              <a:ext uri="{FF2B5EF4-FFF2-40B4-BE49-F238E27FC236}">
                <a16:creationId xmlns:a16="http://schemas.microsoft.com/office/drawing/2014/main" id="{C4A702D2-1109-A87E-86D8-878A5B202B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5902325"/>
            <a:ext cx="82708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Straight Connector 1">
            <a:extLst>
              <a:ext uri="{FF2B5EF4-FFF2-40B4-BE49-F238E27FC236}">
                <a16:creationId xmlns:a16="http://schemas.microsoft.com/office/drawing/2014/main" id="{86D223E6-8551-E61F-29CB-32C2EC825D34}"/>
              </a:ext>
            </a:extLst>
          </p:cNvPr>
          <p:cNvCxnSpPr>
            <a:cxnSpLocks/>
          </p:cNvCxnSpPr>
          <p:nvPr/>
        </p:nvCxnSpPr>
        <p:spPr>
          <a:xfrm>
            <a:off x="4203700" y="5437188"/>
            <a:ext cx="560388" cy="0"/>
          </a:xfrm>
          <a:prstGeom prst="line">
            <a:avLst/>
          </a:prstGeom>
          <a:ln w="95250">
            <a:solidFill>
              <a:srgbClr val="97D4D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821AA0A0-8D3A-9CCE-8F37-51BE0561354B}"/>
              </a:ext>
            </a:extLst>
          </p:cNvPr>
          <p:cNvSpPr txBox="1">
            <a:spLocks noChangeArrowheads="1"/>
          </p:cNvSpPr>
          <p:nvPr/>
        </p:nvSpPr>
        <p:spPr bwMode="auto">
          <a:xfrm>
            <a:off x="628650" y="1123950"/>
            <a:ext cx="7886700" cy="993775"/>
          </a:xfrm>
          <a:prstGeom prst="rect">
            <a:avLst/>
          </a:prstGeom>
          <a:noFill/>
          <a:ln>
            <a:noFill/>
          </a:ln>
        </p:spPr>
        <p:txBody>
          <a:bodyPr anchor="ctr"/>
          <a:lstStyle>
            <a:lvl1pPr defTabSz="1827213">
              <a:lnSpc>
                <a:spcPct val="90000"/>
              </a:lnSpc>
              <a:spcBef>
                <a:spcPts val="1500"/>
              </a:spcBef>
              <a:buFont typeface="Arial" panose="020B0604020202020204" pitchFamily="34" charset="0"/>
              <a:buChar char="•"/>
              <a:defRPr sz="41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370013" indent="-455613" defTabSz="1827213">
              <a:lnSpc>
                <a:spcPct val="90000"/>
              </a:lnSpc>
              <a:spcBef>
                <a:spcPts val="750"/>
              </a:spcBef>
              <a:buFont typeface="Arial" panose="020B0604020202020204" pitchFamily="34" charset="0"/>
              <a:buChar char="•"/>
              <a:defRPr sz="35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2284413" indent="-455613" defTabSz="1827213">
              <a:lnSpc>
                <a:spcPct val="90000"/>
              </a:lnSpc>
              <a:spcBef>
                <a:spcPts val="750"/>
              </a:spcBef>
              <a:buFont typeface="Arial" panose="020B0604020202020204" pitchFamily="34" charset="0"/>
              <a:buChar char="•"/>
              <a:defRPr sz="29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31988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41132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45704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50276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54848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59420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eaLnBrk="1" fontAlgn="auto" hangingPunct="1">
              <a:spcBef>
                <a:spcPct val="0"/>
              </a:spcBef>
              <a:spcAft>
                <a:spcPts val="0"/>
              </a:spcAft>
              <a:buFontTx/>
              <a:buNone/>
              <a:defRPr/>
            </a:pPr>
            <a:r>
              <a:rPr lang="en-US" altLang="en-US" sz="2250" b="1" dirty="0">
                <a:solidFill>
                  <a:schemeClr val="tx2"/>
                </a:solidFill>
                <a:latin typeface="Roboto Slab" pitchFamily="2" charset="0"/>
                <a:ea typeface="Roboto Slab" pitchFamily="2" charset="0"/>
                <a:cs typeface="Roboto Slab" pitchFamily="2" charset="0"/>
              </a:rPr>
              <a:t>Administrative modification next steps</a:t>
            </a:r>
          </a:p>
        </p:txBody>
      </p:sp>
      <p:sp>
        <p:nvSpPr>
          <p:cNvPr id="17412" name="Slide Number Placeholder 5">
            <a:extLst>
              <a:ext uri="{FF2B5EF4-FFF2-40B4-BE49-F238E27FC236}">
                <a16:creationId xmlns:a16="http://schemas.microsoft.com/office/drawing/2014/main" id="{0969A7FE-61A7-A1CF-E080-32232D37A6AE}"/>
              </a:ext>
            </a:extLst>
          </p:cNvPr>
          <p:cNvSpPr txBox="1">
            <a:spLocks noChangeArrowheads="1"/>
          </p:cNvSpPr>
          <p:nvPr/>
        </p:nvSpPr>
        <p:spPr bwMode="auto">
          <a:xfrm>
            <a:off x="3543300" y="5707063"/>
            <a:ext cx="2057400" cy="207962"/>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14A8F818-14D0-4411-8AF5-CE2C29AC4366}"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10</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
        <p:nvSpPr>
          <p:cNvPr id="23556" name="Text Placeholder 2">
            <a:extLst>
              <a:ext uri="{FF2B5EF4-FFF2-40B4-BE49-F238E27FC236}">
                <a16:creationId xmlns:a16="http://schemas.microsoft.com/office/drawing/2014/main" id="{1CFD866B-531C-9D0E-54CD-6627340119E1}"/>
              </a:ext>
            </a:extLst>
          </p:cNvPr>
          <p:cNvSpPr txBox="1">
            <a:spLocks noChangeArrowheads="1"/>
          </p:cNvSpPr>
          <p:nvPr/>
        </p:nvSpPr>
        <p:spPr bwMode="auto">
          <a:xfrm>
            <a:off x="628649" y="1958975"/>
            <a:ext cx="8149591" cy="1470025"/>
          </a:xfrm>
          <a:prstGeom prst="rect">
            <a:avLst/>
          </a:prstGeom>
          <a:noFill/>
          <a:ln>
            <a:noFill/>
          </a:ln>
        </p:spPr>
        <p:txBody>
          <a:bodyPr/>
          <a:lstStyle>
            <a:lvl1pPr marL="455613" indent="-455613" defTabSz="1827213">
              <a:lnSpc>
                <a:spcPct val="90000"/>
              </a:lnSpc>
              <a:spcBef>
                <a:spcPts val="750"/>
              </a:spcBef>
              <a:buFont typeface="Arial" panose="020B0604020202020204" pitchFamily="34" charset="0"/>
              <a:buChar char="•"/>
              <a:defRPr sz="20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370013" indent="-455613" defTabSz="1827213">
              <a:lnSpc>
                <a:spcPct val="90000"/>
              </a:lnSpc>
              <a:spcBef>
                <a:spcPts val="375"/>
              </a:spcBef>
              <a:buFont typeface="Arial" panose="020B0604020202020204" pitchFamily="34" charset="0"/>
              <a:buChar char="•"/>
              <a:defRPr sz="17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2284413" indent="-455613" defTabSz="1827213">
              <a:lnSpc>
                <a:spcPct val="90000"/>
              </a:lnSpc>
              <a:spcBef>
                <a:spcPts val="375"/>
              </a:spcBef>
              <a:buFont typeface="Arial" panose="020B0604020202020204" pitchFamily="34" charset="0"/>
              <a:buChar char="•"/>
              <a:defRPr sz="14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3198813" indent="-455613" defTabSz="1827213">
              <a:lnSpc>
                <a:spcPct val="90000"/>
              </a:lnSpc>
              <a:spcBef>
                <a:spcPts val="375"/>
              </a:spcBef>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4113213" indent="-455613" defTabSz="1827213">
              <a:lnSpc>
                <a:spcPct val="90000"/>
              </a:lnSpc>
              <a:spcBef>
                <a:spcPts val="375"/>
              </a:spcBef>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45704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50276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54848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59420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indent="-228600" eaLnBrk="1" hangingPunct="1">
              <a:spcBef>
                <a:spcPts val="600"/>
              </a:spcBef>
              <a:spcAft>
                <a:spcPts val="600"/>
              </a:spcAft>
              <a:defRPr/>
            </a:pPr>
            <a:r>
              <a:rPr lang="en-US" altLang="en-US" dirty="0"/>
              <a:t>Address any questions or comments from the Commission</a:t>
            </a:r>
          </a:p>
          <a:p>
            <a:pPr indent="-228600" eaLnBrk="1" hangingPunct="1">
              <a:spcBef>
                <a:spcPts val="600"/>
              </a:spcBef>
              <a:spcAft>
                <a:spcPts val="600"/>
              </a:spcAft>
              <a:defRPr/>
            </a:pPr>
            <a:r>
              <a:rPr lang="en-US" altLang="en-US" dirty="0"/>
              <a:t>Administratively update the State Transportation Plan</a:t>
            </a:r>
          </a:p>
          <a:p>
            <a:pPr marL="914400" lvl="1" indent="-227013" eaLnBrk="1" hangingPunct="1">
              <a:spcBef>
                <a:spcPts val="600"/>
              </a:spcBef>
              <a:spcAft>
                <a:spcPts val="600"/>
              </a:spcAft>
              <a:defRPr/>
            </a:pPr>
            <a:r>
              <a:rPr lang="en-US" altLang="en-US" dirty="0"/>
              <a:t>Chapter 4 – Objectives and Considerations</a:t>
            </a:r>
          </a:p>
          <a:p>
            <a:pPr marL="1376363" lvl="2" indent="-234950" eaLnBrk="1" hangingPunct="1">
              <a:spcBef>
                <a:spcPts val="600"/>
              </a:spcBef>
              <a:spcAft>
                <a:spcPts val="600"/>
              </a:spcAft>
              <a:defRPr/>
            </a:pPr>
            <a:r>
              <a:rPr lang="en-US" altLang="en-US" dirty="0"/>
              <a:t>Add discussion of Transportation 4.0 to the Economic Vitality section</a:t>
            </a:r>
          </a:p>
          <a:p>
            <a:pPr marL="1376363" lvl="2" indent="-234950" eaLnBrk="1" hangingPunct="1">
              <a:spcBef>
                <a:spcPts val="600"/>
              </a:spcBef>
              <a:spcAft>
                <a:spcPts val="600"/>
              </a:spcAft>
              <a:defRPr/>
            </a:pPr>
            <a:r>
              <a:rPr lang="en-US" altLang="en-US" dirty="0"/>
              <a:t>Add discussion of Carbon Reduction Strategy and Resiliency Improvement Plan to the Resiliency &amp; Sustainability section</a:t>
            </a:r>
          </a:p>
          <a:p>
            <a:pPr marL="914400" lvl="1" indent="-227013" eaLnBrk="1" hangingPunct="1">
              <a:spcBef>
                <a:spcPts val="600"/>
              </a:spcBef>
              <a:spcAft>
                <a:spcPts val="600"/>
              </a:spcAft>
              <a:defRPr/>
            </a:pPr>
            <a:r>
              <a:rPr lang="en-US" altLang="en-US" dirty="0"/>
              <a:t>Chapter 5 – Needs, risks, and strategies</a:t>
            </a:r>
          </a:p>
          <a:p>
            <a:pPr marL="1376363" lvl="2" indent="-234950" eaLnBrk="1" hangingPunct="1">
              <a:spcBef>
                <a:spcPts val="600"/>
              </a:spcBef>
              <a:spcAft>
                <a:spcPts val="600"/>
              </a:spcAft>
              <a:defRPr/>
            </a:pPr>
            <a:r>
              <a:rPr lang="en-US" altLang="en-US" dirty="0"/>
              <a:t>Add references to each effort in strategy section</a:t>
            </a:r>
          </a:p>
          <a:p>
            <a:pPr marL="914400" lvl="1" indent="-227013" eaLnBrk="1" hangingPunct="1">
              <a:spcBef>
                <a:spcPts val="600"/>
              </a:spcBef>
              <a:spcAft>
                <a:spcPts val="600"/>
              </a:spcAft>
              <a:defRPr/>
            </a:pPr>
            <a:r>
              <a:rPr lang="en-US" altLang="en-US" dirty="0"/>
              <a:t>Appendix 4 – Strategies from other plans</a:t>
            </a:r>
          </a:p>
          <a:p>
            <a:pPr marL="1376363" lvl="2" indent="-234950" eaLnBrk="1" hangingPunct="1">
              <a:spcBef>
                <a:spcPts val="600"/>
              </a:spcBef>
              <a:spcAft>
                <a:spcPts val="600"/>
              </a:spcAft>
              <a:defRPr/>
            </a:pPr>
            <a:r>
              <a:rPr lang="en-US" altLang="en-US" dirty="0"/>
              <a:t>Add strategies from each effort</a:t>
            </a:r>
          </a:p>
          <a:p>
            <a:pPr indent="-228600" eaLnBrk="1" hangingPunct="1">
              <a:spcBef>
                <a:spcPts val="600"/>
              </a:spcBef>
              <a:spcAft>
                <a:spcPts val="600"/>
              </a:spcAft>
              <a:defRPr/>
            </a:pPr>
            <a:r>
              <a:rPr lang="en-US" altLang="en-US" dirty="0"/>
              <a:t>Upload to the Iowa in Motion webpage </a:t>
            </a:r>
          </a:p>
        </p:txBody>
      </p:sp>
      <p:sp>
        <p:nvSpPr>
          <p:cNvPr id="4" name="Slide Number Placeholder 5">
            <a:extLst>
              <a:ext uri="{FF2B5EF4-FFF2-40B4-BE49-F238E27FC236}">
                <a16:creationId xmlns:a16="http://schemas.microsoft.com/office/drawing/2014/main" id="{70AB0F6F-1711-D2E6-D7CB-FF4279986185}"/>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173507C9-469E-47A6-BBC4-E21A795CE144}"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10</a:t>
            </a:fld>
            <a:endParaRPr lang="en-US" altLang="en-US" sz="863" b="1" dirty="0">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Tree>
    <p:extLst>
      <p:ext uri="{BB962C8B-B14F-4D97-AF65-F5344CB8AC3E}">
        <p14:creationId xmlns:p14="http://schemas.microsoft.com/office/powerpoint/2010/main" val="2606083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road with trees on the side&#10;&#10;Description automatically generated with low confidence">
            <a:extLst>
              <a:ext uri="{FF2B5EF4-FFF2-40B4-BE49-F238E27FC236}">
                <a16:creationId xmlns:a16="http://schemas.microsoft.com/office/drawing/2014/main" id="{8C6601D8-F393-DC70-ACE1-E910F38B146E}"/>
              </a:ext>
            </a:extLst>
          </p:cNvPr>
          <p:cNvPicPr>
            <a:picLocks noGrp="1" noChangeAspect="1"/>
          </p:cNvPicPr>
          <p:nvPr>
            <p:ph type="pic" sz="quarter" idx="11"/>
          </p:nvPr>
        </p:nvPicPr>
        <p:blipFill rotWithShape="1">
          <a:blip r:embed="rId2"/>
          <a:srcRect l="21479" r="44241"/>
          <a:stretch/>
        </p:blipFill>
        <p:spPr>
          <a:xfrm>
            <a:off x="0" y="865188"/>
            <a:ext cx="2857500" cy="5556250"/>
          </a:xfrm>
        </p:spPr>
      </p:pic>
      <p:sp>
        <p:nvSpPr>
          <p:cNvPr id="5" name="Rectangle 4">
            <a:extLst>
              <a:ext uri="{FF2B5EF4-FFF2-40B4-BE49-F238E27FC236}">
                <a16:creationId xmlns:a16="http://schemas.microsoft.com/office/drawing/2014/main" id="{5980A389-1D1F-2BE0-A242-19D4B590DE7D}"/>
              </a:ext>
            </a:extLst>
          </p:cNvPr>
          <p:cNvSpPr/>
          <p:nvPr/>
        </p:nvSpPr>
        <p:spPr>
          <a:xfrm>
            <a:off x="2857500" y="866775"/>
            <a:ext cx="6286500" cy="5581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grpSp>
        <p:nvGrpSpPr>
          <p:cNvPr id="17412" name="Group 2">
            <a:extLst>
              <a:ext uri="{FF2B5EF4-FFF2-40B4-BE49-F238E27FC236}">
                <a16:creationId xmlns:a16="http://schemas.microsoft.com/office/drawing/2014/main" id="{EF20F48F-14D3-4778-D928-537B38D592AD}"/>
              </a:ext>
            </a:extLst>
          </p:cNvPr>
          <p:cNvGrpSpPr>
            <a:grpSpLocks/>
          </p:cNvGrpSpPr>
          <p:nvPr/>
        </p:nvGrpSpPr>
        <p:grpSpPr bwMode="auto">
          <a:xfrm>
            <a:off x="5127625" y="2195513"/>
            <a:ext cx="3727450" cy="1801812"/>
            <a:chOff x="15474712" y="2957051"/>
            <a:chExt cx="6639670" cy="4800177"/>
          </a:xfrm>
        </p:grpSpPr>
        <p:sp>
          <p:nvSpPr>
            <p:cNvPr id="16" name="TextBox 15">
              <a:extLst>
                <a:ext uri="{FF2B5EF4-FFF2-40B4-BE49-F238E27FC236}">
                  <a16:creationId xmlns:a16="http://schemas.microsoft.com/office/drawing/2014/main" id="{1AFEB124-0B4E-8BCD-BCE7-DDD710C6EE66}"/>
                </a:ext>
              </a:extLst>
            </p:cNvPr>
            <p:cNvSpPr txBox="1"/>
            <p:nvPr/>
          </p:nvSpPr>
          <p:spPr>
            <a:xfrm>
              <a:off x="15474712" y="2957051"/>
              <a:ext cx="6441724" cy="1167268"/>
            </a:xfrm>
            <a:prstGeom prst="rect">
              <a:avLst/>
            </a:prstGeom>
            <a:noFill/>
          </p:spPr>
          <p:txBody>
            <a:bodyPr>
              <a:spAutoFit/>
            </a:bodyPr>
            <a:lstStyle/>
            <a:p>
              <a:pPr eaLnBrk="1" fontAlgn="auto" hangingPunct="1">
                <a:spcBef>
                  <a:spcPts val="0"/>
                </a:spcBef>
                <a:spcAft>
                  <a:spcPts val="0"/>
                </a:spcAft>
                <a:defRPr/>
              </a:pPr>
              <a:r>
                <a:rPr lang="en-US" sz="2251" b="1" spc="113" dirty="0">
                  <a:solidFill>
                    <a:schemeClr val="bg1"/>
                  </a:solidFill>
                  <a:latin typeface="Roboto Slab" pitchFamily="2" charset="0"/>
                  <a:ea typeface="Roboto Slab" pitchFamily="2" charset="0"/>
                  <a:cs typeface="Montserrat" charset="0"/>
                </a:rPr>
                <a:t>Iowa in Motion</a:t>
              </a:r>
            </a:p>
          </p:txBody>
        </p:sp>
        <p:sp>
          <p:nvSpPr>
            <p:cNvPr id="17418" name="TextBox 16">
              <a:extLst>
                <a:ext uri="{FF2B5EF4-FFF2-40B4-BE49-F238E27FC236}">
                  <a16:creationId xmlns:a16="http://schemas.microsoft.com/office/drawing/2014/main" id="{B4C94E3B-4EF2-33F2-D4A3-5CDD5F0E3991}"/>
                </a:ext>
              </a:extLst>
            </p:cNvPr>
            <p:cNvSpPr txBox="1">
              <a:spLocks noChangeArrowheads="1"/>
            </p:cNvSpPr>
            <p:nvPr/>
          </p:nvSpPr>
          <p:spPr bwMode="auto">
            <a:xfrm>
              <a:off x="15474714" y="5051620"/>
              <a:ext cx="6639668" cy="270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500">
                  <a:solidFill>
                    <a:schemeClr val="bg1"/>
                  </a:solidFill>
                  <a:latin typeface="PT Sans" panose="020B0503020203020204" pitchFamily="34" charset="0"/>
                  <a:ea typeface="PT Sans" panose="020B0503020203020204" pitchFamily="34" charset="0"/>
                  <a:cs typeface="PT Sans" panose="020B0503020203020204" pitchFamily="34" charset="0"/>
                </a:rPr>
                <a:t>Resources related to the State Transportation Plan and other modal and specialized/system plans are available at: </a:t>
              </a:r>
              <a:r>
                <a:rPr lang="en-US" altLang="en-US" sz="1500" u="sng">
                  <a:solidFill>
                    <a:schemeClr val="bg1"/>
                  </a:solidFill>
                  <a:latin typeface="PT Sans" panose="020B0503020203020204" pitchFamily="34" charset="0"/>
                  <a:ea typeface="PT Sans" panose="020B0503020203020204" pitchFamily="34" charset="0"/>
                  <a:cs typeface="PT Sans" panose="020B0503020203020204" pitchFamily="34" charset="0"/>
                </a:rPr>
                <a:t>i</a:t>
              </a:r>
              <a:r>
                <a:rPr lang="id-ID" altLang="en-US" sz="1500" u="sng">
                  <a:solidFill>
                    <a:schemeClr val="bg1"/>
                  </a:solidFill>
                  <a:latin typeface="PT Sans" panose="020B0503020203020204" pitchFamily="34" charset="0"/>
                  <a:ea typeface="PT Sans" panose="020B0503020203020204" pitchFamily="34" charset="0"/>
                  <a:cs typeface="PT Sans" panose="020B0503020203020204" pitchFamily="34" charset="0"/>
                </a:rPr>
                <a:t>owadot.gov/iowainmotion</a:t>
              </a:r>
              <a:r>
                <a:rPr lang="en-US" altLang="en-US" sz="1500" u="sng">
                  <a:solidFill>
                    <a:schemeClr val="bg1"/>
                  </a:solidFill>
                  <a:latin typeface="PT Sans" panose="020B0503020203020204" pitchFamily="34" charset="0"/>
                  <a:ea typeface="PT Sans" panose="020B0503020203020204" pitchFamily="34" charset="0"/>
                  <a:cs typeface="PT Sans" panose="020B0503020203020204" pitchFamily="34" charset="0"/>
                </a:rPr>
                <a:t>/</a:t>
              </a:r>
              <a:endParaRPr lang="en-US" altLang="en-US" sz="1500" u="sng">
                <a:solidFill>
                  <a:schemeClr val="bg1"/>
                </a:solidFill>
                <a:latin typeface="PT Sans" panose="020B0503020203020204" pitchFamily="34" charset="0"/>
                <a:ea typeface="PT Sans" panose="020B0503020203020204" pitchFamily="34" charset="0"/>
                <a:cs typeface="Montserrat Light" panose="00000400000000000000" pitchFamily="2" charset="0"/>
              </a:endParaRPr>
            </a:p>
          </p:txBody>
        </p:sp>
      </p:grpSp>
      <p:sp>
        <p:nvSpPr>
          <p:cNvPr id="17413" name="Slide Number Placeholder 2">
            <a:extLst>
              <a:ext uri="{FF2B5EF4-FFF2-40B4-BE49-F238E27FC236}">
                <a16:creationId xmlns:a16="http://schemas.microsoft.com/office/drawing/2014/main" id="{8A5E02BE-FA15-69A0-A4ED-D9C93E56CD3C}"/>
              </a:ext>
            </a:extLst>
          </p:cNvPr>
          <p:cNvSpPr txBox="1">
            <a:spLocks noChangeArrowheads="1"/>
          </p:cNvSpPr>
          <p:nvPr/>
        </p:nvSpPr>
        <p:spPr bwMode="auto">
          <a:xfrm>
            <a:off x="4048125" y="6503988"/>
            <a:ext cx="1055688"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0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557213" indent="-214313">
              <a:lnSpc>
                <a:spcPct val="90000"/>
              </a:lnSpc>
              <a:spcBef>
                <a:spcPts val="375"/>
              </a:spcBef>
              <a:buFont typeface="Arial" panose="020B0604020202020204" pitchFamily="34" charset="0"/>
              <a:buChar char="•"/>
              <a:defRPr sz="17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857250" indent="-171450">
              <a:lnSpc>
                <a:spcPct val="90000"/>
              </a:lnSpc>
              <a:spcBef>
                <a:spcPts val="375"/>
              </a:spcBef>
              <a:buFont typeface="Arial" panose="020B0604020202020204" pitchFamily="34" charset="0"/>
              <a:buChar char="•"/>
              <a:defRPr sz="14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2000250" indent="-17145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2457450" indent="-17145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2914650" indent="-17145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3371850" indent="-17145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algn="ctr" eaLnBrk="1" hangingPunct="1">
              <a:lnSpc>
                <a:spcPct val="100000"/>
              </a:lnSpc>
              <a:spcBef>
                <a:spcPct val="0"/>
              </a:spcBef>
              <a:buFontTx/>
              <a:buNone/>
            </a:pPr>
            <a:fld id="{06F26946-BCB1-4AD4-A8BB-90A8AD9745E1}" type="slidenum">
              <a:rPr lang="en-US" altLang="en-US" sz="900">
                <a:solidFill>
                  <a:schemeClr val="bg1"/>
                </a:solidFill>
              </a:rPr>
              <a:pPr algn="ctr" eaLnBrk="1" hangingPunct="1">
                <a:lnSpc>
                  <a:spcPct val="100000"/>
                </a:lnSpc>
                <a:spcBef>
                  <a:spcPct val="0"/>
                </a:spcBef>
                <a:buFontTx/>
                <a:buNone/>
              </a:pPr>
              <a:t>11</a:t>
            </a:fld>
            <a:endParaRPr lang="en-US" altLang="en-US" sz="900">
              <a:solidFill>
                <a:schemeClr val="bg1"/>
              </a:solidFill>
            </a:endParaRPr>
          </a:p>
        </p:txBody>
      </p:sp>
      <p:cxnSp>
        <p:nvCxnSpPr>
          <p:cNvPr id="3" name="Straight Connector 2">
            <a:extLst>
              <a:ext uri="{FF2B5EF4-FFF2-40B4-BE49-F238E27FC236}">
                <a16:creationId xmlns:a16="http://schemas.microsoft.com/office/drawing/2014/main" id="{1B2410C8-2021-DCC2-2FE1-716AB29686B8}"/>
              </a:ext>
            </a:extLst>
          </p:cNvPr>
          <p:cNvCxnSpPr>
            <a:cxnSpLocks/>
          </p:cNvCxnSpPr>
          <p:nvPr/>
        </p:nvCxnSpPr>
        <p:spPr>
          <a:xfrm>
            <a:off x="5226050" y="2725738"/>
            <a:ext cx="560388" cy="0"/>
          </a:xfrm>
          <a:prstGeom prst="line">
            <a:avLst/>
          </a:prstGeom>
          <a:ln w="95250">
            <a:solidFill>
              <a:schemeClr val="bg2"/>
            </a:solidFill>
          </a:ln>
        </p:spPr>
        <p:style>
          <a:lnRef idx="1">
            <a:schemeClr val="accent1"/>
          </a:lnRef>
          <a:fillRef idx="0">
            <a:schemeClr val="accent1"/>
          </a:fillRef>
          <a:effectRef idx="0">
            <a:schemeClr val="accent1"/>
          </a:effectRef>
          <a:fontRef idx="minor">
            <a:schemeClr val="tx1"/>
          </a:fontRef>
        </p:style>
      </p:cxnSp>
      <p:pic>
        <p:nvPicPr>
          <p:cNvPr id="17415" name="Picture 9">
            <a:extLst>
              <a:ext uri="{FF2B5EF4-FFF2-40B4-BE49-F238E27FC236}">
                <a16:creationId xmlns:a16="http://schemas.microsoft.com/office/drawing/2014/main" id="{FA8E8B45-91CB-62D1-C44D-00BFA936D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2195513"/>
            <a:ext cx="37274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
            <a:extLst>
              <a:ext uri="{FF2B5EF4-FFF2-40B4-BE49-F238E27FC236}">
                <a16:creationId xmlns:a16="http://schemas.microsoft.com/office/drawing/2014/main" id="{B3F16461-EAEC-17EB-2A58-D6FF9B80B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888" y="2030413"/>
            <a:ext cx="3957637"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icture Placeholder 3">
            <a:extLst>
              <a:ext uri="{FF2B5EF4-FFF2-40B4-BE49-F238E27FC236}">
                <a16:creationId xmlns:a16="http://schemas.microsoft.com/office/drawing/2014/main" id="{45FBF3FF-C9BA-D8BF-0655-6C021015B6BF}"/>
              </a:ext>
            </a:extLst>
          </p:cNvPr>
          <p:cNvSpPr>
            <a:spLocks noGrp="1" noChangeArrowheads="1" noTextEdit="1"/>
          </p:cNvSpPr>
          <p:nvPr>
            <p:ph type="pic" sz="quarter" idx="10"/>
          </p:nvPr>
        </p:nvSpPr>
        <p:spPr>
          <a:solidFill>
            <a:schemeClr val="tx2"/>
          </a:solidFill>
        </p:spPr>
      </p:sp>
      <p:grpSp>
        <p:nvGrpSpPr>
          <p:cNvPr id="18435" name="Group 1">
            <a:extLst>
              <a:ext uri="{FF2B5EF4-FFF2-40B4-BE49-F238E27FC236}">
                <a16:creationId xmlns:a16="http://schemas.microsoft.com/office/drawing/2014/main" id="{CED1A0DD-6D9C-59D9-5A02-28578839A388}"/>
              </a:ext>
            </a:extLst>
          </p:cNvPr>
          <p:cNvGrpSpPr>
            <a:grpSpLocks/>
          </p:cNvGrpSpPr>
          <p:nvPr/>
        </p:nvGrpSpPr>
        <p:grpSpPr bwMode="auto">
          <a:xfrm>
            <a:off x="0" y="1087438"/>
            <a:ext cx="9144000" cy="4830762"/>
            <a:chOff x="0" y="20638"/>
            <a:chExt cx="24377650" cy="12880975"/>
          </a:xfrm>
        </p:grpSpPr>
        <p:sp>
          <p:nvSpPr>
            <p:cNvPr id="12" name="Rectangle 11">
              <a:extLst>
                <a:ext uri="{FF2B5EF4-FFF2-40B4-BE49-F238E27FC236}">
                  <a16:creationId xmlns:a16="http://schemas.microsoft.com/office/drawing/2014/main" id="{F389E59A-5FEF-50D1-DC8D-14A94125F696}"/>
                </a:ext>
              </a:extLst>
            </p:cNvPr>
            <p:cNvSpPr/>
            <p:nvPr/>
          </p:nvSpPr>
          <p:spPr>
            <a:xfrm rot="5400000">
              <a:off x="7090193" y="-7069555"/>
              <a:ext cx="10197262" cy="24377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3" name="Graphic 13">
              <a:extLst>
                <a:ext uri="{FF2B5EF4-FFF2-40B4-BE49-F238E27FC236}">
                  <a16:creationId xmlns:a16="http://schemas.microsoft.com/office/drawing/2014/main" id="{66F6A034-C910-1DC2-87ED-2870AEC741A7}"/>
                </a:ext>
              </a:extLst>
            </p:cNvPr>
            <p:cNvSpPr>
              <a:spLocks/>
            </p:cNvSpPr>
            <p:nvPr/>
          </p:nvSpPr>
          <p:spPr bwMode="auto">
            <a:xfrm>
              <a:off x="0" y="9968155"/>
              <a:ext cx="24377650" cy="2933458"/>
            </a:xfrm>
            <a:custGeom>
              <a:avLst/>
              <a:gdLst>
                <a:gd name="T0" fmla="*/ 12188825 w 24406104"/>
                <a:gd name="T1" fmla="*/ 0 h 2853262"/>
                <a:gd name="T2" fmla="*/ 0 w 24406104"/>
                <a:gd name="T3" fmla="*/ 0 h 2853262"/>
                <a:gd name="T4" fmla="*/ 0 w 24406104"/>
                <a:gd name="T5" fmla="*/ 372714 h 2853262"/>
                <a:gd name="T6" fmla="*/ 12118818 w 24406104"/>
                <a:gd name="T7" fmla="*/ 2924053 h 2853262"/>
                <a:gd name="T8" fmla="*/ 12118818 w 24406104"/>
                <a:gd name="T9" fmla="*/ 2924053 h 2853262"/>
                <a:gd name="T10" fmla="*/ 12156750 w 24406104"/>
                <a:gd name="T11" fmla="*/ 2931917 h 2853262"/>
                <a:gd name="T12" fmla="*/ 12217083 w 24406104"/>
                <a:gd name="T13" fmla="*/ 2932703 h 2853262"/>
                <a:gd name="T14" fmla="*/ 12258578 w 24406104"/>
                <a:gd name="T15" fmla="*/ 2924053 h 2853262"/>
                <a:gd name="T16" fmla="*/ 12258578 w 24406104"/>
                <a:gd name="T17" fmla="*/ 2924053 h 2853262"/>
                <a:gd name="T18" fmla="*/ 24377649 w 24406104"/>
                <a:gd name="T19" fmla="*/ 372714 h 2853262"/>
                <a:gd name="T20" fmla="*/ 24377649 w 24406104"/>
                <a:gd name="T21" fmla="*/ 0 h 2853262"/>
                <a:gd name="T22" fmla="*/ 12188825 w 24406104"/>
                <a:gd name="T23" fmla="*/ 0 h 28532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406104" h="2853262">
                  <a:moveTo>
                    <a:pt x="12203052" y="0"/>
                  </a:moveTo>
                  <a:lnTo>
                    <a:pt x="0" y="0"/>
                  </a:lnTo>
                  <a:lnTo>
                    <a:pt x="0" y="362438"/>
                  </a:lnTo>
                  <a:lnTo>
                    <a:pt x="12132964" y="2843432"/>
                  </a:lnTo>
                  <a:lnTo>
                    <a:pt x="12170940" y="2851079"/>
                  </a:lnTo>
                  <a:cubicBezTo>
                    <a:pt x="12187506" y="2853118"/>
                    <a:pt x="12208405" y="2854392"/>
                    <a:pt x="12231343" y="2851843"/>
                  </a:cubicBezTo>
                  <a:lnTo>
                    <a:pt x="12272887" y="2843432"/>
                  </a:lnTo>
                  <a:lnTo>
                    <a:pt x="24406104" y="362438"/>
                  </a:lnTo>
                  <a:lnTo>
                    <a:pt x="24406104" y="0"/>
                  </a:lnTo>
                  <a:lnTo>
                    <a:pt x="12203052" y="0"/>
                  </a:lnTo>
                  <a:close/>
                </a:path>
              </a:pathLst>
            </a:custGeom>
            <a:solidFill>
              <a:schemeClr val="accent4"/>
            </a:solidFill>
            <a:ln>
              <a:noFill/>
            </a:ln>
          </p:spPr>
          <p:txBody>
            <a:bodyPr anchor="ctr"/>
            <a:lstStyle/>
            <a:p>
              <a:pPr eaLnBrk="1" fontAlgn="auto" hangingPunct="1">
                <a:spcBef>
                  <a:spcPts val="0"/>
                </a:spcBef>
                <a:spcAft>
                  <a:spcPts val="0"/>
                </a:spcAft>
                <a:defRPr/>
              </a:pPr>
              <a:endParaRPr lang="en-US" sz="900">
                <a:latin typeface="+mn-lt"/>
              </a:endParaRPr>
            </a:p>
          </p:txBody>
        </p:sp>
      </p:grpSp>
      <p:pic>
        <p:nvPicPr>
          <p:cNvPr id="18436" name="Picture 5">
            <a:extLst>
              <a:ext uri="{FF2B5EF4-FFF2-40B4-BE49-F238E27FC236}">
                <a16:creationId xmlns:a16="http://schemas.microsoft.com/office/drawing/2014/main" id="{8C10C4F9-8EFD-5759-76D7-D41079C31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0938" y="1838325"/>
            <a:ext cx="17621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14">
            <a:extLst>
              <a:ext uri="{FF2B5EF4-FFF2-40B4-BE49-F238E27FC236}">
                <a16:creationId xmlns:a16="http://schemas.microsoft.com/office/drawing/2014/main" id="{FC6EA8B1-9D07-3306-655D-685C7B439A85}"/>
              </a:ext>
            </a:extLst>
          </p:cNvPr>
          <p:cNvSpPr txBox="1">
            <a:spLocks noChangeArrowheads="1"/>
          </p:cNvSpPr>
          <p:nvPr/>
        </p:nvSpPr>
        <p:spPr bwMode="auto">
          <a:xfrm>
            <a:off x="3535363" y="4362450"/>
            <a:ext cx="2074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b="1">
                <a:solidFill>
                  <a:schemeClr val="bg1"/>
                </a:solidFill>
                <a:latin typeface="Roboto Slab" pitchFamily="50" charset="0"/>
                <a:ea typeface="Roboto Slab" pitchFamily="50" charset="0"/>
                <a:cs typeface="Arial" panose="020B0604020202020204" pitchFamily="34" charset="0"/>
              </a:rPr>
              <a:t>Questions?</a:t>
            </a:r>
          </a:p>
        </p:txBody>
      </p:sp>
      <p:sp>
        <p:nvSpPr>
          <p:cNvPr id="28679" name="TextBox 14">
            <a:extLst>
              <a:ext uri="{FF2B5EF4-FFF2-40B4-BE49-F238E27FC236}">
                <a16:creationId xmlns:a16="http://schemas.microsoft.com/office/drawing/2014/main" id="{86BB5B1C-63DB-8F04-7934-619E5BDC641B}"/>
              </a:ext>
            </a:extLst>
          </p:cNvPr>
          <p:cNvSpPr txBox="1">
            <a:spLocks noChangeArrowheads="1"/>
          </p:cNvSpPr>
          <p:nvPr/>
        </p:nvSpPr>
        <p:spPr bwMode="auto">
          <a:xfrm>
            <a:off x="758825" y="6229350"/>
            <a:ext cx="2689225" cy="301625"/>
          </a:xfrm>
          <a:prstGeom prst="rect">
            <a:avLst/>
          </a:prstGeom>
          <a:noFill/>
          <a:ln>
            <a:noFill/>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1351" b="1" dirty="0">
                <a:solidFill>
                  <a:schemeClr val="bg1"/>
                </a:solidFill>
                <a:latin typeface="PT Sans" panose="020B0503020203020204" pitchFamily="34" charset="0"/>
                <a:ea typeface="PT Sans" panose="020B0503020203020204" pitchFamily="34" charset="0"/>
                <a:cs typeface="Arial" panose="020B0604020202020204" pitchFamily="34" charset="0"/>
              </a:rPr>
              <a:t>garrett.pedersen@iowadot.us</a:t>
            </a:r>
          </a:p>
        </p:txBody>
      </p:sp>
      <p:sp>
        <p:nvSpPr>
          <p:cNvPr id="28680" name="TextBox 14">
            <a:extLst>
              <a:ext uri="{FF2B5EF4-FFF2-40B4-BE49-F238E27FC236}">
                <a16:creationId xmlns:a16="http://schemas.microsoft.com/office/drawing/2014/main" id="{E707F423-F20D-62B4-38C7-FF17A88E2112}"/>
              </a:ext>
            </a:extLst>
          </p:cNvPr>
          <p:cNvSpPr txBox="1">
            <a:spLocks noChangeArrowheads="1"/>
          </p:cNvSpPr>
          <p:nvPr/>
        </p:nvSpPr>
        <p:spPr bwMode="auto">
          <a:xfrm>
            <a:off x="7543800" y="6229350"/>
            <a:ext cx="2689225" cy="301625"/>
          </a:xfrm>
          <a:prstGeom prst="rect">
            <a:avLst/>
          </a:prstGeom>
          <a:noFill/>
          <a:ln>
            <a:noFill/>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1351" b="1" dirty="0">
                <a:solidFill>
                  <a:schemeClr val="bg1"/>
                </a:solidFill>
                <a:latin typeface="PT Sans" panose="020B0503020203020204" pitchFamily="34" charset="0"/>
                <a:ea typeface="PT Sans" panose="020B0503020203020204" pitchFamily="34" charset="0"/>
                <a:cs typeface="Arial" panose="020B0604020202020204" pitchFamily="34" charset="0"/>
              </a:rPr>
              <a:t>515-239-1027</a:t>
            </a:r>
          </a:p>
        </p:txBody>
      </p:sp>
      <p:grpSp>
        <p:nvGrpSpPr>
          <p:cNvPr id="18440" name="Group 20">
            <a:extLst>
              <a:ext uri="{FF2B5EF4-FFF2-40B4-BE49-F238E27FC236}">
                <a16:creationId xmlns:a16="http://schemas.microsoft.com/office/drawing/2014/main" id="{45AC686F-B70A-1165-C6AA-6441D3464467}"/>
              </a:ext>
            </a:extLst>
          </p:cNvPr>
          <p:cNvGrpSpPr>
            <a:grpSpLocks/>
          </p:cNvGrpSpPr>
          <p:nvPr/>
        </p:nvGrpSpPr>
        <p:grpSpPr bwMode="auto">
          <a:xfrm>
            <a:off x="7137400" y="6167438"/>
            <a:ext cx="357188" cy="357187"/>
            <a:chOff x="18077921" y="12102198"/>
            <a:chExt cx="952500" cy="952500"/>
          </a:xfrm>
        </p:grpSpPr>
        <p:sp>
          <p:nvSpPr>
            <p:cNvPr id="15" name="Oval 14">
              <a:extLst>
                <a:ext uri="{FF2B5EF4-FFF2-40B4-BE49-F238E27FC236}">
                  <a16:creationId xmlns:a16="http://schemas.microsoft.com/office/drawing/2014/main" id="{023D47BA-FB4D-3C22-A4AC-4CF9BEA7B287}"/>
                </a:ext>
              </a:extLst>
            </p:cNvPr>
            <p:cNvSpPr/>
            <p:nvPr/>
          </p:nvSpPr>
          <p:spPr>
            <a:xfrm>
              <a:off x="18077921" y="12102198"/>
              <a:ext cx="952500" cy="9525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pic>
          <p:nvPicPr>
            <p:cNvPr id="18448" name="Graphic 5">
              <a:extLst>
                <a:ext uri="{FF2B5EF4-FFF2-40B4-BE49-F238E27FC236}">
                  <a16:creationId xmlns:a16="http://schemas.microsoft.com/office/drawing/2014/main" id="{69C5EFFB-5BCF-9911-20C1-F3BCFCF86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0333" y="12356198"/>
              <a:ext cx="458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1" name="Group 18">
            <a:extLst>
              <a:ext uri="{FF2B5EF4-FFF2-40B4-BE49-F238E27FC236}">
                <a16:creationId xmlns:a16="http://schemas.microsoft.com/office/drawing/2014/main" id="{4C913291-B9D4-9579-B09D-7C3C58030FB4}"/>
              </a:ext>
            </a:extLst>
          </p:cNvPr>
          <p:cNvGrpSpPr>
            <a:grpSpLocks/>
          </p:cNvGrpSpPr>
          <p:nvPr/>
        </p:nvGrpSpPr>
        <p:grpSpPr bwMode="auto">
          <a:xfrm>
            <a:off x="354013" y="6167438"/>
            <a:ext cx="357187" cy="357187"/>
            <a:chOff x="941388" y="12102198"/>
            <a:chExt cx="952500" cy="952500"/>
          </a:xfrm>
        </p:grpSpPr>
        <p:sp>
          <p:nvSpPr>
            <p:cNvPr id="11" name="Oval 10">
              <a:extLst>
                <a:ext uri="{FF2B5EF4-FFF2-40B4-BE49-F238E27FC236}">
                  <a16:creationId xmlns:a16="http://schemas.microsoft.com/office/drawing/2014/main" id="{CC00C7FA-5C65-F2C4-AF54-CBC7BCD3F45A}"/>
                </a:ext>
              </a:extLst>
            </p:cNvPr>
            <p:cNvSpPr/>
            <p:nvPr/>
          </p:nvSpPr>
          <p:spPr>
            <a:xfrm>
              <a:off x="941388" y="12102198"/>
              <a:ext cx="952500" cy="9525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pic>
          <p:nvPicPr>
            <p:cNvPr id="18446" name="Graphic 17">
              <a:extLst>
                <a:ext uri="{FF2B5EF4-FFF2-40B4-BE49-F238E27FC236}">
                  <a16:creationId xmlns:a16="http://schemas.microsoft.com/office/drawing/2014/main" id="{61D9DA67-E7C3-BA5C-DB78-EE2184554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338" y="12411760"/>
              <a:ext cx="4857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a:extLst>
              <a:ext uri="{FF2B5EF4-FFF2-40B4-BE49-F238E27FC236}">
                <a16:creationId xmlns:a16="http://schemas.microsoft.com/office/drawing/2014/main" id="{EB839BF7-7163-DB35-1FC1-14FEA8EE866B}"/>
              </a:ext>
            </a:extLst>
          </p:cNvPr>
          <p:cNvSpPr/>
          <p:nvPr/>
        </p:nvSpPr>
        <p:spPr>
          <a:xfrm>
            <a:off x="0" y="0"/>
            <a:ext cx="9144000" cy="18383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cxnSp>
        <p:nvCxnSpPr>
          <p:cNvPr id="13" name="Straight Connector 12">
            <a:extLst>
              <a:ext uri="{FF2B5EF4-FFF2-40B4-BE49-F238E27FC236}">
                <a16:creationId xmlns:a16="http://schemas.microsoft.com/office/drawing/2014/main" id="{805CF6BC-8444-B6F1-A576-58687C614736}"/>
              </a:ext>
            </a:extLst>
          </p:cNvPr>
          <p:cNvCxnSpPr>
            <a:cxnSpLocks/>
          </p:cNvCxnSpPr>
          <p:nvPr/>
        </p:nvCxnSpPr>
        <p:spPr>
          <a:xfrm>
            <a:off x="1528763" y="4159250"/>
            <a:ext cx="6086475" cy="0"/>
          </a:xfrm>
          <a:prstGeom prst="line">
            <a:avLst/>
          </a:prstGeom>
          <a:ln w="95250">
            <a:solidFill>
              <a:srgbClr val="52919F"/>
            </a:solidFill>
          </a:ln>
        </p:spPr>
        <p:style>
          <a:lnRef idx="1">
            <a:schemeClr val="accent1"/>
          </a:lnRef>
          <a:fillRef idx="0">
            <a:schemeClr val="accent1"/>
          </a:fillRef>
          <a:effectRef idx="0">
            <a:schemeClr val="accent1"/>
          </a:effectRef>
          <a:fontRef idx="minor">
            <a:schemeClr val="tx1"/>
          </a:fontRef>
        </p:style>
      </p:cxnSp>
      <p:pic>
        <p:nvPicPr>
          <p:cNvPr id="18444" name="Graphic 10">
            <a:extLst>
              <a:ext uri="{FF2B5EF4-FFF2-40B4-BE49-F238E27FC236}">
                <a16:creationId xmlns:a16="http://schemas.microsoft.com/office/drawing/2014/main" id="{D3A43EDB-4B14-C2D1-5F44-EB2195EC34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8050" y="3416300"/>
            <a:ext cx="22479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hart&#10;&#10;Description automatically generated with medium confidence">
            <a:extLst>
              <a:ext uri="{FF2B5EF4-FFF2-40B4-BE49-F238E27FC236}">
                <a16:creationId xmlns:a16="http://schemas.microsoft.com/office/drawing/2014/main" id="{1D62FE9C-1E37-AD99-F542-897F6D4D8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04" t="2325" r="1164" b="45351"/>
          <a:stretch>
            <a:fillRect/>
          </a:stretch>
        </p:blipFill>
        <p:spPr bwMode="auto">
          <a:xfrm>
            <a:off x="0" y="866775"/>
            <a:ext cx="9144000"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6DA9F32-3980-8E92-8B47-F01C7B6A73F6}"/>
              </a:ext>
            </a:extLst>
          </p:cNvPr>
          <p:cNvSpPr/>
          <p:nvPr/>
        </p:nvSpPr>
        <p:spPr>
          <a:xfrm>
            <a:off x="0" y="4894263"/>
            <a:ext cx="9144000" cy="1519237"/>
          </a:xfrm>
          <a:prstGeom prst="rect">
            <a:avLst/>
          </a:prstGeom>
          <a:solidFill>
            <a:srgbClr val="E6E7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11" name="TextBox 10">
            <a:extLst>
              <a:ext uri="{FF2B5EF4-FFF2-40B4-BE49-F238E27FC236}">
                <a16:creationId xmlns:a16="http://schemas.microsoft.com/office/drawing/2014/main" id="{2FEDD347-3F50-C2D1-BDB3-D975CAC4130A}"/>
              </a:ext>
            </a:extLst>
          </p:cNvPr>
          <p:cNvSpPr txBox="1"/>
          <p:nvPr/>
        </p:nvSpPr>
        <p:spPr bwMode="auto">
          <a:xfrm>
            <a:off x="306388" y="5099050"/>
            <a:ext cx="3616325" cy="438150"/>
          </a:xfrm>
          <a:prstGeom prst="rect">
            <a:avLst/>
          </a:prstGeom>
          <a:noFill/>
        </p:spPr>
        <p:txBody>
          <a:bodyPr>
            <a:spAutoFit/>
          </a:bodyPr>
          <a:lstStyle/>
          <a:p>
            <a:pPr eaLnBrk="1" fontAlgn="auto" hangingPunct="1">
              <a:spcBef>
                <a:spcPts val="0"/>
              </a:spcBef>
              <a:spcAft>
                <a:spcPts val="0"/>
              </a:spcAft>
              <a:defRPr/>
            </a:pPr>
            <a:r>
              <a:rPr lang="en-US" sz="2250" b="1" spc="113" dirty="0">
                <a:latin typeface="Roboto Slab" pitchFamily="2" charset="0"/>
                <a:ea typeface="Roboto Slab" pitchFamily="2" charset="0"/>
                <a:cs typeface="Montserrat" charset="0"/>
              </a:rPr>
              <a:t>System objectives</a:t>
            </a:r>
          </a:p>
        </p:txBody>
      </p:sp>
      <p:sp>
        <p:nvSpPr>
          <p:cNvPr id="10245" name="TextBox 12">
            <a:extLst>
              <a:ext uri="{FF2B5EF4-FFF2-40B4-BE49-F238E27FC236}">
                <a16:creationId xmlns:a16="http://schemas.microsoft.com/office/drawing/2014/main" id="{C092DAD2-9A63-E4E5-4A18-47E2B7E9BD4B}"/>
              </a:ext>
            </a:extLst>
          </p:cNvPr>
          <p:cNvSpPr txBox="1">
            <a:spLocks noChangeArrowheads="1"/>
          </p:cNvSpPr>
          <p:nvPr/>
        </p:nvSpPr>
        <p:spPr bwMode="auto">
          <a:xfrm>
            <a:off x="306388" y="5648393"/>
            <a:ext cx="837605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500" dirty="0">
                <a:latin typeface="PT Sans" panose="020B0503020203020204" pitchFamily="34" charset="0"/>
                <a:ea typeface="PT Sans" panose="020B0503020203020204" pitchFamily="34" charset="0"/>
                <a:cs typeface="PT Sans" panose="020B0503020203020204" pitchFamily="34" charset="0"/>
              </a:rPr>
              <a:t>Define what we are trying to achieve and how to measure whether we are achieving it, allowing us to make better decisions about what projects to fund and which activities to undertake.</a:t>
            </a:r>
          </a:p>
        </p:txBody>
      </p:sp>
      <p:sp>
        <p:nvSpPr>
          <p:cNvPr id="13" name="Slide Number Placeholder 5">
            <a:extLst>
              <a:ext uri="{FF2B5EF4-FFF2-40B4-BE49-F238E27FC236}">
                <a16:creationId xmlns:a16="http://schemas.microsoft.com/office/drawing/2014/main" id="{A958D6CA-1077-9C20-110F-6EF5B4E775A2}"/>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23757A67-8D1A-4B2B-A84B-8ECAFAC8EE98}"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2</a:t>
            </a:fld>
            <a:endParaRPr lang="en-US" altLang="en-US" sz="863" b="1" dirty="0">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cxnSp>
        <p:nvCxnSpPr>
          <p:cNvPr id="4" name="Straight Connector 3">
            <a:extLst>
              <a:ext uri="{FF2B5EF4-FFF2-40B4-BE49-F238E27FC236}">
                <a16:creationId xmlns:a16="http://schemas.microsoft.com/office/drawing/2014/main" id="{DF91DC61-8B04-4BB2-AAF9-7A253A338CA8}"/>
              </a:ext>
            </a:extLst>
          </p:cNvPr>
          <p:cNvCxnSpPr>
            <a:cxnSpLocks/>
          </p:cNvCxnSpPr>
          <p:nvPr/>
        </p:nvCxnSpPr>
        <p:spPr>
          <a:xfrm>
            <a:off x="395288" y="5562600"/>
            <a:ext cx="558800" cy="0"/>
          </a:xfrm>
          <a:prstGeom prst="line">
            <a:avLst/>
          </a:prstGeom>
          <a:ln w="95250">
            <a:solidFill>
              <a:srgbClr val="F0B32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bridge over a river&#10;&#10;Description automatically generated with low confidence">
            <a:extLst>
              <a:ext uri="{FF2B5EF4-FFF2-40B4-BE49-F238E27FC236}">
                <a16:creationId xmlns:a16="http://schemas.microsoft.com/office/drawing/2014/main" id="{4172B38E-DDD8-FF40-BB48-5CFF73C355E4}"/>
              </a:ext>
            </a:extLst>
          </p:cNvPr>
          <p:cNvPicPr>
            <a:picLocks noGrp="1" noChangeAspect="1"/>
          </p:cNvPicPr>
          <p:nvPr>
            <p:ph type="pic" sz="quarter" idx="11"/>
          </p:nvPr>
        </p:nvPicPr>
        <p:blipFill>
          <a:blip r:embed="rId2">
            <a:alphaModFix amt="70000"/>
          </a:blip>
          <a:srcRect t="4548" b="4548"/>
          <a:stretch>
            <a:fillRect/>
          </a:stretch>
        </p:blipFill>
        <p:spPr>
          <a:xfrm>
            <a:off x="0" y="874713"/>
            <a:ext cx="9144000" cy="5541962"/>
          </a:xfrm>
        </p:spPr>
      </p:pic>
      <p:sp>
        <p:nvSpPr>
          <p:cNvPr id="23555" name="Slide Number Placeholder 2">
            <a:extLst>
              <a:ext uri="{FF2B5EF4-FFF2-40B4-BE49-F238E27FC236}">
                <a16:creationId xmlns:a16="http://schemas.microsoft.com/office/drawing/2014/main" id="{E5B759D3-43A7-8B2A-BF38-AAF2AF4C2481}"/>
              </a:ext>
            </a:extLst>
          </p:cNvPr>
          <p:cNvSpPr>
            <a:spLocks noGrp="1" noChangeArrowheads="1"/>
          </p:cNvSpPr>
          <p:nvPr>
            <p:ph type="sldNum" sz="quarter" idx="12"/>
          </p:nvPr>
        </p:nvSpPr>
        <p:spPr bwMode="auto"/>
        <p:txBody>
          <a:bodyPr/>
          <a:lstStyle>
            <a:lvl1pPr>
              <a:defRPr>
                <a:solidFill>
                  <a:schemeClr val="tx1"/>
                </a:solidFill>
                <a:latin typeface="Calibri" panose="020F0502020204030204" pitchFamily="34" charset="0"/>
              </a:defRPr>
            </a:lvl1pPr>
            <a:lvl2pPr marL="278681" indent="-107185">
              <a:defRPr>
                <a:solidFill>
                  <a:schemeClr val="tx1"/>
                </a:solidFill>
                <a:latin typeface="Calibri" panose="020F0502020204030204" pitchFamily="34" charset="0"/>
              </a:defRPr>
            </a:lvl2pPr>
            <a:lvl3pPr marL="428740" indent="-85748">
              <a:defRPr>
                <a:solidFill>
                  <a:schemeClr val="tx1"/>
                </a:solidFill>
                <a:latin typeface="Calibri" panose="020F0502020204030204" pitchFamily="34" charset="0"/>
              </a:defRPr>
            </a:lvl3pPr>
            <a:lvl4pPr marL="600235" indent="-85748">
              <a:defRPr>
                <a:solidFill>
                  <a:schemeClr val="tx1"/>
                </a:solidFill>
                <a:latin typeface="Calibri" panose="020F0502020204030204" pitchFamily="34" charset="0"/>
              </a:defRPr>
            </a:lvl4pPr>
            <a:lvl5pPr marL="771731" indent="-85748">
              <a:defRPr>
                <a:solidFill>
                  <a:schemeClr val="tx1"/>
                </a:solidFill>
                <a:latin typeface="Calibri" panose="020F0502020204030204" pitchFamily="34" charset="0"/>
              </a:defRPr>
            </a:lvl5pPr>
            <a:lvl6pPr marL="943227" indent="-85748" defTabSz="171496" eaLnBrk="0" fontAlgn="base" hangingPunct="0">
              <a:spcBef>
                <a:spcPct val="0"/>
              </a:spcBef>
              <a:spcAft>
                <a:spcPct val="0"/>
              </a:spcAft>
              <a:defRPr>
                <a:solidFill>
                  <a:schemeClr val="tx1"/>
                </a:solidFill>
                <a:latin typeface="Calibri" panose="020F0502020204030204" pitchFamily="34" charset="0"/>
              </a:defRPr>
            </a:lvl6pPr>
            <a:lvl7pPr marL="1114722" indent="-85748" defTabSz="171496" eaLnBrk="0" fontAlgn="base" hangingPunct="0">
              <a:spcBef>
                <a:spcPct val="0"/>
              </a:spcBef>
              <a:spcAft>
                <a:spcPct val="0"/>
              </a:spcAft>
              <a:defRPr>
                <a:solidFill>
                  <a:schemeClr val="tx1"/>
                </a:solidFill>
                <a:latin typeface="Calibri" panose="020F0502020204030204" pitchFamily="34" charset="0"/>
              </a:defRPr>
            </a:lvl7pPr>
            <a:lvl8pPr marL="1286218" indent="-85748" defTabSz="171496" eaLnBrk="0" fontAlgn="base" hangingPunct="0">
              <a:spcBef>
                <a:spcPct val="0"/>
              </a:spcBef>
              <a:spcAft>
                <a:spcPct val="0"/>
              </a:spcAft>
              <a:defRPr>
                <a:solidFill>
                  <a:schemeClr val="tx1"/>
                </a:solidFill>
                <a:latin typeface="Calibri" panose="020F0502020204030204" pitchFamily="34" charset="0"/>
              </a:defRPr>
            </a:lvl8pPr>
            <a:lvl9pPr marL="1457714" indent="-85748" defTabSz="171496" eaLnBrk="0" fontAlgn="base" hangingPunct="0">
              <a:spcBef>
                <a:spcPct val="0"/>
              </a:spcBef>
              <a:spcAft>
                <a:spcPct val="0"/>
              </a:spcAft>
              <a:defRPr>
                <a:solidFill>
                  <a:schemeClr val="tx1"/>
                </a:solidFill>
                <a:latin typeface="Calibri" panose="020F0502020204030204" pitchFamily="34" charset="0"/>
              </a:defRPr>
            </a:lvl9pPr>
          </a:lstStyle>
          <a:p>
            <a:pPr>
              <a:defRPr/>
            </a:pPr>
            <a:fld id="{3CC12479-89F5-4984-BD47-A20051D62990}" type="slidenum">
              <a:rPr lang="en-US" altLang="en-US" smtClean="0">
                <a:solidFill>
                  <a:schemeClr val="bg1"/>
                </a:solidFill>
                <a:latin typeface="PT Sans" panose="020B0503020203020204" pitchFamily="34" charset="0"/>
                <a:cs typeface="PT Sans" panose="020B0503020203020204" pitchFamily="34" charset="0"/>
              </a:rPr>
              <a:pPr>
                <a:defRPr/>
              </a:pPr>
              <a:t>3</a:t>
            </a:fld>
            <a:endParaRPr lang="en-US" altLang="en-US">
              <a:solidFill>
                <a:schemeClr val="bg1"/>
              </a:solidFill>
              <a:latin typeface="PT Sans" panose="020B0503020203020204" pitchFamily="34" charset="0"/>
              <a:cs typeface="PT Sans" panose="020B0503020203020204" pitchFamily="34" charset="0"/>
            </a:endParaRPr>
          </a:p>
        </p:txBody>
      </p:sp>
      <p:sp>
        <p:nvSpPr>
          <p:cNvPr id="4" name="Rectangle 3">
            <a:extLst>
              <a:ext uri="{FF2B5EF4-FFF2-40B4-BE49-F238E27FC236}">
                <a16:creationId xmlns:a16="http://schemas.microsoft.com/office/drawing/2014/main" id="{90F26BE8-77D9-8796-111E-AA08AC773E64}"/>
              </a:ext>
            </a:extLst>
          </p:cNvPr>
          <p:cNvSpPr/>
          <p:nvPr/>
        </p:nvSpPr>
        <p:spPr>
          <a:xfrm>
            <a:off x="0" y="3889375"/>
            <a:ext cx="9144000" cy="251777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dirty="0"/>
          </a:p>
        </p:txBody>
      </p:sp>
      <p:sp>
        <p:nvSpPr>
          <p:cNvPr id="9222" name="TextBox 6">
            <a:extLst>
              <a:ext uri="{FF2B5EF4-FFF2-40B4-BE49-F238E27FC236}">
                <a16:creationId xmlns:a16="http://schemas.microsoft.com/office/drawing/2014/main" id="{3E878C6C-AD3F-005A-3434-5DB7AEB6B453}"/>
              </a:ext>
            </a:extLst>
          </p:cNvPr>
          <p:cNvSpPr txBox="1">
            <a:spLocks noChangeArrowheads="1"/>
          </p:cNvSpPr>
          <p:nvPr/>
        </p:nvSpPr>
        <p:spPr bwMode="auto">
          <a:xfrm>
            <a:off x="790575" y="4506913"/>
            <a:ext cx="2085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b="1" dirty="0">
                <a:latin typeface="PT Sans" panose="020B0503020203020204" pitchFamily="34" charset="0"/>
                <a:ea typeface="PT Sans" panose="020B0503020203020204" pitchFamily="34" charset="0"/>
                <a:cs typeface="Montserrat" panose="00000500000000000000" pitchFamily="2" charset="0"/>
              </a:rPr>
              <a:t>WORKPLAN</a:t>
            </a:r>
          </a:p>
        </p:txBody>
      </p:sp>
      <p:sp>
        <p:nvSpPr>
          <p:cNvPr id="9223" name="TextBox 9">
            <a:extLst>
              <a:ext uri="{FF2B5EF4-FFF2-40B4-BE49-F238E27FC236}">
                <a16:creationId xmlns:a16="http://schemas.microsoft.com/office/drawing/2014/main" id="{D3A8DA3C-B999-A0E4-D096-2DD4C9A561FE}"/>
              </a:ext>
            </a:extLst>
          </p:cNvPr>
          <p:cNvSpPr txBox="1">
            <a:spLocks noChangeArrowheads="1"/>
          </p:cNvSpPr>
          <p:nvPr/>
        </p:nvSpPr>
        <p:spPr bwMode="auto">
          <a:xfrm>
            <a:off x="539750" y="4714875"/>
            <a:ext cx="2490833" cy="89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dirty="0">
                <a:latin typeface="PT Sans" panose="020B0503020203020204" pitchFamily="34" charset="0"/>
                <a:ea typeface="PT Sans" panose="020B0503020203020204" pitchFamily="34" charset="0"/>
                <a:cs typeface="PT Sans" panose="020B0503020203020204" pitchFamily="34" charset="0"/>
              </a:rPr>
              <a:t>Completed to help guide staff through and monitor implementation of the Plan. </a:t>
            </a:r>
          </a:p>
        </p:txBody>
      </p:sp>
      <p:sp>
        <p:nvSpPr>
          <p:cNvPr id="9224" name="TextBox 11">
            <a:extLst>
              <a:ext uri="{FF2B5EF4-FFF2-40B4-BE49-F238E27FC236}">
                <a16:creationId xmlns:a16="http://schemas.microsoft.com/office/drawing/2014/main" id="{51BC1A4A-E482-D80C-ED77-9210367D78B4}"/>
              </a:ext>
            </a:extLst>
          </p:cNvPr>
          <p:cNvSpPr txBox="1">
            <a:spLocks noChangeArrowheads="1"/>
          </p:cNvSpPr>
          <p:nvPr/>
        </p:nvSpPr>
        <p:spPr bwMode="auto">
          <a:xfrm>
            <a:off x="3359150" y="4510088"/>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b="1" dirty="0">
                <a:latin typeface="PT Sans" panose="020B0503020203020204" pitchFamily="34" charset="0"/>
                <a:ea typeface="PT Sans" panose="020B0503020203020204" pitchFamily="34" charset="0"/>
                <a:cs typeface="Montserrat" panose="00000500000000000000" pitchFamily="2" charset="0"/>
              </a:rPr>
              <a:t>SUPER-2</a:t>
            </a:r>
          </a:p>
        </p:txBody>
      </p:sp>
      <p:sp>
        <p:nvSpPr>
          <p:cNvPr id="9225" name="TextBox 28">
            <a:extLst>
              <a:ext uri="{FF2B5EF4-FFF2-40B4-BE49-F238E27FC236}">
                <a16:creationId xmlns:a16="http://schemas.microsoft.com/office/drawing/2014/main" id="{EEEC41FD-6499-FF19-B009-5AEE1BD71D09}"/>
              </a:ext>
            </a:extLst>
          </p:cNvPr>
          <p:cNvSpPr txBox="1">
            <a:spLocks noChangeArrowheads="1"/>
          </p:cNvSpPr>
          <p:nvPr/>
        </p:nvSpPr>
        <p:spPr bwMode="auto">
          <a:xfrm>
            <a:off x="3344863" y="4737100"/>
            <a:ext cx="2312987" cy="1170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dirty="0">
                <a:latin typeface="PT Sans" panose="020B0503020203020204" pitchFamily="34" charset="0"/>
                <a:ea typeface="PT Sans" panose="020B0503020203020204" pitchFamily="34" charset="0"/>
                <a:cs typeface="PT Sans" panose="020B0503020203020204" pitchFamily="34" charset="0"/>
              </a:rPr>
              <a:t>Clarified design guidance and prioritizing the timing of short-term and long-term corridor planning studies.</a:t>
            </a:r>
          </a:p>
        </p:txBody>
      </p:sp>
      <p:sp>
        <p:nvSpPr>
          <p:cNvPr id="9226" name="TextBox 13">
            <a:extLst>
              <a:ext uri="{FF2B5EF4-FFF2-40B4-BE49-F238E27FC236}">
                <a16:creationId xmlns:a16="http://schemas.microsoft.com/office/drawing/2014/main" id="{88589C43-4854-3313-695C-79B647BC621E}"/>
              </a:ext>
            </a:extLst>
          </p:cNvPr>
          <p:cNvSpPr txBox="1">
            <a:spLocks noChangeArrowheads="1"/>
          </p:cNvSpPr>
          <p:nvPr/>
        </p:nvSpPr>
        <p:spPr bwMode="auto">
          <a:xfrm>
            <a:off x="5872163" y="4506913"/>
            <a:ext cx="2622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b="1" dirty="0">
                <a:latin typeface="PT Sans" panose="020B0503020203020204" pitchFamily="34" charset="0"/>
                <a:ea typeface="PT Sans" panose="020B0503020203020204" pitchFamily="34" charset="0"/>
                <a:cs typeface="Montserrat" panose="00000500000000000000" pitchFamily="2" charset="0"/>
              </a:rPr>
              <a:t>ADMINISTRATIVE MODIFICATION</a:t>
            </a:r>
          </a:p>
        </p:txBody>
      </p:sp>
      <p:sp>
        <p:nvSpPr>
          <p:cNvPr id="9227" name="TextBox 30">
            <a:extLst>
              <a:ext uri="{FF2B5EF4-FFF2-40B4-BE49-F238E27FC236}">
                <a16:creationId xmlns:a16="http://schemas.microsoft.com/office/drawing/2014/main" id="{B93DA764-1BB8-D948-2AF3-3F35B5E4CE90}"/>
              </a:ext>
            </a:extLst>
          </p:cNvPr>
          <p:cNvSpPr txBox="1">
            <a:spLocks noChangeArrowheads="1"/>
          </p:cNvSpPr>
          <p:nvPr/>
        </p:nvSpPr>
        <p:spPr bwMode="auto">
          <a:xfrm>
            <a:off x="6040438" y="4752975"/>
            <a:ext cx="2312987" cy="144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200" dirty="0">
                <a:latin typeface="PT Sans" panose="020B0503020203020204" pitchFamily="34" charset="0"/>
                <a:ea typeface="PT Sans" panose="020B0503020203020204" pitchFamily="34" charset="0"/>
                <a:cs typeface="PT Sans" panose="020B0503020203020204" pitchFamily="34" charset="0"/>
              </a:rPr>
              <a:t>Adding references and implementation strategies from three planning efforts that further refine existing strategies in the Plan.</a:t>
            </a:r>
          </a:p>
        </p:txBody>
      </p:sp>
      <p:sp>
        <p:nvSpPr>
          <p:cNvPr id="16" name="TextBox 15">
            <a:extLst>
              <a:ext uri="{FF2B5EF4-FFF2-40B4-BE49-F238E27FC236}">
                <a16:creationId xmlns:a16="http://schemas.microsoft.com/office/drawing/2014/main" id="{08C3E38A-1428-1998-00F6-AEA56D72FD2B}"/>
              </a:ext>
            </a:extLst>
          </p:cNvPr>
          <p:cNvSpPr txBox="1"/>
          <p:nvPr/>
        </p:nvSpPr>
        <p:spPr>
          <a:xfrm>
            <a:off x="458788" y="1998663"/>
            <a:ext cx="5199062" cy="438150"/>
          </a:xfrm>
          <a:prstGeom prst="rect">
            <a:avLst/>
          </a:prstGeom>
          <a:noFill/>
        </p:spPr>
        <p:txBody>
          <a:bodyPr>
            <a:spAutoFit/>
          </a:bodyPr>
          <a:lstStyle/>
          <a:p>
            <a:pPr eaLnBrk="1" fontAlgn="auto" hangingPunct="1">
              <a:spcBef>
                <a:spcPts val="0"/>
              </a:spcBef>
              <a:spcAft>
                <a:spcPts val="0"/>
              </a:spcAft>
              <a:defRPr/>
            </a:pPr>
            <a:r>
              <a:rPr lang="en-US" sz="2251" b="1" spc="113" dirty="0">
                <a:ln w="3175">
                  <a:solidFill>
                    <a:schemeClr val="bg1">
                      <a:lumMod val="85000"/>
                    </a:schemeClr>
                  </a:solidFill>
                </a:ln>
                <a:solidFill>
                  <a:schemeClr val="bg1"/>
                </a:solidFill>
                <a:effectLst>
                  <a:glow rad="63500">
                    <a:schemeClr val="accent1">
                      <a:satMod val="175000"/>
                      <a:alpha val="40000"/>
                    </a:schemeClr>
                  </a:glow>
                </a:effectLst>
                <a:latin typeface="Roboto Slab" pitchFamily="2" charset="0"/>
                <a:ea typeface="Roboto Slab" pitchFamily="2" charset="0"/>
                <a:cs typeface="Montserrat" charset="0"/>
              </a:rPr>
              <a:t>Implementation activities</a:t>
            </a:r>
          </a:p>
        </p:txBody>
      </p:sp>
      <p:pic>
        <p:nvPicPr>
          <p:cNvPr id="9229" name="Graphic 23" descr="Badge 1 with solid fill">
            <a:extLst>
              <a:ext uri="{FF2B5EF4-FFF2-40B4-BE49-F238E27FC236}">
                <a16:creationId xmlns:a16="http://schemas.microsoft.com/office/drawing/2014/main" id="{799052B6-C878-5EE6-4B2E-C34B1672F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25" y="4095750"/>
            <a:ext cx="3429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Graphic 24" descr="Badge with solid fill">
            <a:extLst>
              <a:ext uri="{FF2B5EF4-FFF2-40B4-BE49-F238E27FC236}">
                <a16:creationId xmlns:a16="http://schemas.microsoft.com/office/drawing/2014/main" id="{C277D723-BB63-5E2C-B84D-578017758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0700" y="4095750"/>
            <a:ext cx="3429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Graphic 25" descr="Badge 3 with solid fill">
            <a:extLst>
              <a:ext uri="{FF2B5EF4-FFF2-40B4-BE49-F238E27FC236}">
                <a16:creationId xmlns:a16="http://schemas.microsoft.com/office/drawing/2014/main" id="{85C76CC0-54A6-700B-52F9-B6B4374FE0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6275" y="4111625"/>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49A82D76-3732-302B-89F9-E4C04A1C1114}"/>
              </a:ext>
            </a:extLst>
          </p:cNvPr>
          <p:cNvCxnSpPr>
            <a:cxnSpLocks/>
          </p:cNvCxnSpPr>
          <p:nvPr/>
        </p:nvCxnSpPr>
        <p:spPr>
          <a:xfrm>
            <a:off x="539750" y="2511425"/>
            <a:ext cx="560388" cy="0"/>
          </a:xfrm>
          <a:prstGeom prst="line">
            <a:avLst/>
          </a:prstGeom>
          <a:ln w="952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08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D4A3F6-0413-560A-FEAE-800342F8A52E}"/>
              </a:ext>
            </a:extLst>
          </p:cNvPr>
          <p:cNvSpPr/>
          <p:nvPr/>
        </p:nvSpPr>
        <p:spPr>
          <a:xfrm>
            <a:off x="0" y="871538"/>
            <a:ext cx="3429000" cy="55514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grpSp>
        <p:nvGrpSpPr>
          <p:cNvPr id="28677" name="Group 2">
            <a:extLst>
              <a:ext uri="{FF2B5EF4-FFF2-40B4-BE49-F238E27FC236}">
                <a16:creationId xmlns:a16="http://schemas.microsoft.com/office/drawing/2014/main" id="{F8D09968-6603-B581-9AA5-D158A4653161}"/>
              </a:ext>
            </a:extLst>
          </p:cNvPr>
          <p:cNvGrpSpPr>
            <a:grpSpLocks/>
          </p:cNvGrpSpPr>
          <p:nvPr/>
        </p:nvGrpSpPr>
        <p:grpSpPr bwMode="auto">
          <a:xfrm>
            <a:off x="396874" y="2126573"/>
            <a:ext cx="2894965" cy="3463971"/>
            <a:chOff x="15474712" y="2832526"/>
            <a:chExt cx="6639668" cy="9233694"/>
          </a:xfrm>
        </p:grpSpPr>
        <p:sp>
          <p:nvSpPr>
            <p:cNvPr id="15" name="TextBox 14">
              <a:extLst>
                <a:ext uri="{FF2B5EF4-FFF2-40B4-BE49-F238E27FC236}">
                  <a16:creationId xmlns:a16="http://schemas.microsoft.com/office/drawing/2014/main" id="{5951C1F4-4C53-CC33-FEAC-BBB371D651EA}"/>
                </a:ext>
              </a:extLst>
            </p:cNvPr>
            <p:cNvSpPr txBox="1"/>
            <p:nvPr/>
          </p:nvSpPr>
          <p:spPr>
            <a:xfrm>
              <a:off x="15474712" y="2832526"/>
              <a:ext cx="6441721" cy="1394715"/>
            </a:xfrm>
            <a:prstGeom prst="rect">
              <a:avLst/>
            </a:prstGeom>
            <a:noFill/>
          </p:spPr>
          <p:txBody>
            <a:bodyPr>
              <a:spAutoFit/>
            </a:bodyPr>
            <a:lstStyle/>
            <a:p>
              <a:pPr eaLnBrk="1" fontAlgn="auto" hangingPunct="1">
                <a:spcBef>
                  <a:spcPts val="0"/>
                </a:spcBef>
                <a:spcAft>
                  <a:spcPts val="0"/>
                </a:spcAft>
                <a:defRPr/>
              </a:pPr>
              <a:r>
                <a:rPr lang="en-US" sz="2800" b="1" spc="113" dirty="0">
                  <a:solidFill>
                    <a:schemeClr val="bg1"/>
                  </a:solidFill>
                  <a:latin typeface="Roboto Slab" pitchFamily="2" charset="0"/>
                  <a:ea typeface="Roboto Slab" pitchFamily="2" charset="0"/>
                  <a:cs typeface="Montserrat" charset="0"/>
                </a:rPr>
                <a:t>Workplan</a:t>
              </a:r>
            </a:p>
          </p:txBody>
        </p:sp>
        <p:sp>
          <p:nvSpPr>
            <p:cNvPr id="28681" name="TextBox 15">
              <a:extLst>
                <a:ext uri="{FF2B5EF4-FFF2-40B4-BE49-F238E27FC236}">
                  <a16:creationId xmlns:a16="http://schemas.microsoft.com/office/drawing/2014/main" id="{0CA94601-E544-58CB-1B2B-0EED450ADE6D}"/>
                </a:ext>
              </a:extLst>
            </p:cNvPr>
            <p:cNvSpPr txBox="1">
              <a:spLocks noChangeArrowheads="1"/>
            </p:cNvSpPr>
            <p:nvPr/>
          </p:nvSpPr>
          <p:spPr bwMode="auto">
            <a:xfrm>
              <a:off x="15474712" y="5051619"/>
              <a:ext cx="6639668" cy="701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500" dirty="0">
                  <a:solidFill>
                    <a:schemeClr val="bg1"/>
                  </a:solidFill>
                  <a:latin typeface="PT Sans" panose="020B0503020203020204" pitchFamily="34" charset="0"/>
                  <a:ea typeface="PT Sans" panose="020B0503020203020204" pitchFamily="34" charset="0"/>
                  <a:cs typeface="PT Sans" panose="020B0503020203020204" pitchFamily="34" charset="0"/>
                </a:rPr>
                <a:t>Defines and monitors implementation activities for the strategies defined in the 2022 State Transportation Plan</a:t>
              </a:r>
            </a:p>
            <a:p>
              <a:pPr eaLnBrk="1" hangingPunct="1"/>
              <a:endParaRPr lang="en-US" altLang="en-US" sz="1500" dirty="0">
                <a:solidFill>
                  <a:schemeClr val="bg1"/>
                </a:solidFill>
                <a:latin typeface="PT Sans" panose="020B0503020203020204" pitchFamily="34" charset="0"/>
                <a:ea typeface="PT Sans" panose="020B0503020203020204" pitchFamily="34" charset="0"/>
                <a:cs typeface="PT Sans" panose="020B0503020203020204" pitchFamily="34" charset="0"/>
              </a:endParaRPr>
            </a:p>
            <a:p>
              <a:pPr eaLnBrk="1" hangingPunct="1"/>
              <a:r>
                <a:rPr lang="en-US" altLang="en-US" sz="1500" dirty="0">
                  <a:solidFill>
                    <a:schemeClr val="bg1"/>
                  </a:solidFill>
                  <a:latin typeface="PT Sans" panose="020B0503020203020204" pitchFamily="34" charset="0"/>
                  <a:ea typeface="PT Sans" panose="020B0503020203020204" pitchFamily="34" charset="0"/>
                  <a:cs typeface="PT Sans" panose="020B0503020203020204" pitchFamily="34" charset="0"/>
                </a:rPr>
                <a:t>Focuses on activities that are not being led by other groups</a:t>
              </a:r>
            </a:p>
            <a:p>
              <a:pPr eaLnBrk="1" hangingPunct="1"/>
              <a:endParaRPr lang="en-US" altLang="en-US" sz="1500" dirty="0">
                <a:solidFill>
                  <a:schemeClr val="bg1"/>
                </a:solidFill>
                <a:latin typeface="PT Sans" panose="020B0503020203020204" pitchFamily="34" charset="0"/>
                <a:ea typeface="PT Sans" panose="020B0503020203020204" pitchFamily="34" charset="0"/>
                <a:cs typeface="PT Sans" panose="020B0503020203020204" pitchFamily="34" charset="0"/>
              </a:endParaRPr>
            </a:p>
            <a:p>
              <a:pPr eaLnBrk="1" hangingPunct="1"/>
              <a:r>
                <a:rPr lang="en-US" altLang="en-US" sz="1500" dirty="0">
                  <a:solidFill>
                    <a:schemeClr val="bg1"/>
                  </a:solidFill>
                  <a:latin typeface="PT Sans" panose="020B0503020203020204" pitchFamily="34" charset="0"/>
                  <a:ea typeface="PT Sans" panose="020B0503020203020204" pitchFamily="34" charset="0"/>
                  <a:cs typeface="PT Sans" panose="020B0503020203020204" pitchFamily="34" charset="0"/>
                </a:rPr>
                <a:t>Fluid document reviewed and updated on a regular basis</a:t>
              </a:r>
            </a:p>
            <a:p>
              <a:pPr eaLnBrk="1" hangingPunct="1"/>
              <a:endParaRPr lang="en-US" altLang="en-US" sz="1500" dirty="0">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grpSp>
      <p:sp>
        <p:nvSpPr>
          <p:cNvPr id="12" name="Slide Number Placeholder 5">
            <a:extLst>
              <a:ext uri="{FF2B5EF4-FFF2-40B4-BE49-F238E27FC236}">
                <a16:creationId xmlns:a16="http://schemas.microsoft.com/office/drawing/2014/main" id="{05E9DEFD-2769-13A0-E910-25DCD8D88087}"/>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2C8E8ECC-CC11-4EA6-BFC5-5727FAAC0984}"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4</a:t>
            </a:fld>
            <a:endParaRPr lang="en-US" altLang="en-US" sz="863" b="1" dirty="0">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cxnSp>
        <p:nvCxnSpPr>
          <p:cNvPr id="2" name="Straight Connector 1">
            <a:extLst>
              <a:ext uri="{FF2B5EF4-FFF2-40B4-BE49-F238E27FC236}">
                <a16:creationId xmlns:a16="http://schemas.microsoft.com/office/drawing/2014/main" id="{D4763E67-BA9A-6491-19A6-324F5694DBB1}"/>
              </a:ext>
            </a:extLst>
          </p:cNvPr>
          <p:cNvCxnSpPr>
            <a:cxnSpLocks/>
          </p:cNvCxnSpPr>
          <p:nvPr/>
        </p:nvCxnSpPr>
        <p:spPr>
          <a:xfrm>
            <a:off x="493713" y="2687638"/>
            <a:ext cx="560387" cy="0"/>
          </a:xfrm>
          <a:prstGeom prst="line">
            <a:avLst/>
          </a:prstGeom>
          <a:ln w="95250">
            <a:solidFill>
              <a:srgbClr val="F0B323"/>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7D7AD5AE-885F-DD11-2C00-34CBD7AE0719}"/>
              </a:ext>
            </a:extLst>
          </p:cNvPr>
          <p:cNvSpPr/>
          <p:nvPr/>
        </p:nvSpPr>
        <p:spPr>
          <a:xfrm>
            <a:off x="3825880" y="1453534"/>
            <a:ext cx="1506583" cy="650228"/>
          </a:xfrm>
          <a:prstGeom prst="roundRect">
            <a:avLst/>
          </a:prstGeom>
          <a:solidFill>
            <a:schemeClr val="tx2"/>
          </a:solidFill>
          <a:ln>
            <a:solidFill>
              <a:schemeClr val="tx2">
                <a:lumMod val="75000"/>
              </a:schemeClr>
            </a:solidFill>
          </a:ln>
        </p:spPr>
        <p:style>
          <a:lnRef idx="2">
            <a:schemeClr val="accent3">
              <a:shade val="50000"/>
            </a:schemeClr>
          </a:lnRef>
          <a:fillRef idx="1002">
            <a:schemeClr val="dk2"/>
          </a:fillRef>
          <a:effectRef idx="0">
            <a:schemeClr val="accent3"/>
          </a:effectRef>
          <a:fontRef idx="minor">
            <a:schemeClr val="lt1"/>
          </a:fontRef>
        </p:style>
        <p:txBody>
          <a:bodyPr rtlCol="0" anchor="ctr"/>
          <a:lstStyle/>
          <a:p>
            <a:pPr algn="ctr"/>
            <a:r>
              <a:rPr lang="en-US" sz="1600" dirty="0">
                <a:latin typeface="PT Sans" panose="020B0503020203020204" pitchFamily="34" charset="0"/>
              </a:rPr>
              <a:t>SLRTP Integration</a:t>
            </a:r>
          </a:p>
        </p:txBody>
      </p:sp>
      <p:sp>
        <p:nvSpPr>
          <p:cNvPr id="7" name="Rectangle: Rounded Corners 6">
            <a:extLst>
              <a:ext uri="{FF2B5EF4-FFF2-40B4-BE49-F238E27FC236}">
                <a16:creationId xmlns:a16="http://schemas.microsoft.com/office/drawing/2014/main" id="{8F065B48-9310-A470-69A8-28103572BCC0}"/>
              </a:ext>
            </a:extLst>
          </p:cNvPr>
          <p:cNvSpPr/>
          <p:nvPr/>
        </p:nvSpPr>
        <p:spPr>
          <a:xfrm>
            <a:off x="3825876" y="2152669"/>
            <a:ext cx="1506583" cy="650228"/>
          </a:xfrm>
          <a:prstGeom prst="roundRect">
            <a:avLst/>
          </a:prstGeom>
          <a:solidFill>
            <a:schemeClr val="tx2"/>
          </a:solidFill>
          <a:ln>
            <a:solidFill>
              <a:schemeClr val="tx2">
                <a:lumMod val="75000"/>
              </a:schemeClr>
            </a:solidFill>
          </a:ln>
        </p:spPr>
        <p:style>
          <a:lnRef idx="2">
            <a:schemeClr val="accent2">
              <a:shade val="50000"/>
            </a:schemeClr>
          </a:lnRef>
          <a:fillRef idx="1002">
            <a:schemeClr val="dk2"/>
          </a:fillRef>
          <a:effectRef idx="0">
            <a:schemeClr val="accent2"/>
          </a:effectRef>
          <a:fontRef idx="minor">
            <a:schemeClr val="lt1"/>
          </a:fontRef>
        </p:style>
        <p:txBody>
          <a:bodyPr rtlCol="0" anchor="ctr"/>
          <a:lstStyle/>
          <a:p>
            <a:pPr algn="ctr"/>
            <a:r>
              <a:rPr lang="en-US" sz="1600" dirty="0">
                <a:latin typeface="PT Sans" panose="020B0503020203020204" pitchFamily="34" charset="0"/>
              </a:rPr>
              <a:t>Planning</a:t>
            </a:r>
          </a:p>
        </p:txBody>
      </p:sp>
      <p:sp>
        <p:nvSpPr>
          <p:cNvPr id="8" name="Rectangle: Rounded Corners 7">
            <a:extLst>
              <a:ext uri="{FF2B5EF4-FFF2-40B4-BE49-F238E27FC236}">
                <a16:creationId xmlns:a16="http://schemas.microsoft.com/office/drawing/2014/main" id="{B961342F-4AD4-B252-D4F8-984F8B9CFA0F}"/>
              </a:ext>
            </a:extLst>
          </p:cNvPr>
          <p:cNvSpPr/>
          <p:nvPr/>
        </p:nvSpPr>
        <p:spPr>
          <a:xfrm>
            <a:off x="3825876" y="2851146"/>
            <a:ext cx="1506583" cy="650228"/>
          </a:xfrm>
          <a:prstGeom prst="roundRect">
            <a:avLst/>
          </a:prstGeom>
          <a:solidFill>
            <a:schemeClr val="tx2"/>
          </a:solidFill>
          <a:ln>
            <a:solidFill>
              <a:schemeClr val="tx2">
                <a:lumMod val="75000"/>
              </a:schemeClr>
            </a:solidFill>
          </a:ln>
        </p:spPr>
        <p:style>
          <a:lnRef idx="2">
            <a:schemeClr val="accent5">
              <a:shade val="50000"/>
            </a:schemeClr>
          </a:lnRef>
          <a:fillRef idx="1002">
            <a:schemeClr val="dk2"/>
          </a:fillRef>
          <a:effectRef idx="0">
            <a:schemeClr val="accent5"/>
          </a:effectRef>
          <a:fontRef idx="minor">
            <a:schemeClr val="lt1"/>
          </a:fontRef>
        </p:style>
        <p:txBody>
          <a:bodyPr rtlCol="0" anchor="ctr"/>
          <a:lstStyle/>
          <a:p>
            <a:pPr algn="ctr"/>
            <a:r>
              <a:rPr lang="en-US" sz="1600" dirty="0">
                <a:latin typeface="PT Sans" panose="020B0503020203020204" pitchFamily="34" charset="0"/>
              </a:rPr>
              <a:t>Accessibility &amp; Equity</a:t>
            </a:r>
          </a:p>
        </p:txBody>
      </p:sp>
      <p:sp>
        <p:nvSpPr>
          <p:cNvPr id="10" name="Rectangle: Rounded Corners 9">
            <a:extLst>
              <a:ext uri="{FF2B5EF4-FFF2-40B4-BE49-F238E27FC236}">
                <a16:creationId xmlns:a16="http://schemas.microsoft.com/office/drawing/2014/main" id="{68F339E9-CDB8-F67F-4AFE-62C113207B19}"/>
              </a:ext>
            </a:extLst>
          </p:cNvPr>
          <p:cNvSpPr/>
          <p:nvPr/>
        </p:nvSpPr>
        <p:spPr>
          <a:xfrm>
            <a:off x="3825876" y="3549623"/>
            <a:ext cx="1506583" cy="650228"/>
          </a:xfrm>
          <a:prstGeom prst="roundRect">
            <a:avLst/>
          </a:prstGeom>
          <a:solidFill>
            <a:schemeClr val="tx2"/>
          </a:solidFill>
          <a:ln>
            <a:solidFill>
              <a:schemeClr val="tx2">
                <a:lumMod val="75000"/>
              </a:schemeClr>
            </a:solid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r>
              <a:rPr lang="en-US" sz="1600" dirty="0">
                <a:latin typeface="PT Sans" panose="020B0503020203020204" pitchFamily="34" charset="0"/>
              </a:rPr>
              <a:t>Rightsizing &amp; Project Dev.</a:t>
            </a:r>
          </a:p>
        </p:txBody>
      </p:sp>
      <p:sp>
        <p:nvSpPr>
          <p:cNvPr id="11" name="Rectangle: Rounded Corners 10">
            <a:extLst>
              <a:ext uri="{FF2B5EF4-FFF2-40B4-BE49-F238E27FC236}">
                <a16:creationId xmlns:a16="http://schemas.microsoft.com/office/drawing/2014/main" id="{94E2634E-A0D3-F70C-226B-CDF596A61518}"/>
              </a:ext>
            </a:extLst>
          </p:cNvPr>
          <p:cNvSpPr/>
          <p:nvPr/>
        </p:nvSpPr>
        <p:spPr>
          <a:xfrm>
            <a:off x="3825876" y="4250524"/>
            <a:ext cx="1506583" cy="650228"/>
          </a:xfrm>
          <a:prstGeom prst="roundRect">
            <a:avLst/>
          </a:prstGeom>
          <a:solidFill>
            <a:schemeClr val="accent5"/>
          </a:solid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latin typeface="PT Sans" panose="020B0503020203020204" pitchFamily="34" charset="0"/>
              </a:rPr>
              <a:t>Resiliency &amp; Sustainability</a:t>
            </a:r>
          </a:p>
        </p:txBody>
      </p:sp>
      <p:sp>
        <p:nvSpPr>
          <p:cNvPr id="13" name="Rectangle: Rounded Corners 12">
            <a:extLst>
              <a:ext uri="{FF2B5EF4-FFF2-40B4-BE49-F238E27FC236}">
                <a16:creationId xmlns:a16="http://schemas.microsoft.com/office/drawing/2014/main" id="{054B8F65-76B8-704B-1326-7E0350C8C7DA}"/>
              </a:ext>
            </a:extLst>
          </p:cNvPr>
          <p:cNvSpPr/>
          <p:nvPr/>
        </p:nvSpPr>
        <p:spPr>
          <a:xfrm>
            <a:off x="3825875" y="4951425"/>
            <a:ext cx="1506583" cy="650228"/>
          </a:xfrm>
          <a:prstGeom prst="roundRect">
            <a:avLst/>
          </a:prstGeom>
          <a:solidFill>
            <a:schemeClr val="accent2"/>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latin typeface="PT Sans" panose="020B0503020203020204" pitchFamily="34" charset="0"/>
              </a:rPr>
              <a:t>Motor Vehicle</a:t>
            </a:r>
          </a:p>
        </p:txBody>
      </p:sp>
      <p:sp>
        <p:nvSpPr>
          <p:cNvPr id="14" name="Rectangle: Rounded Corners 13">
            <a:extLst>
              <a:ext uri="{FF2B5EF4-FFF2-40B4-BE49-F238E27FC236}">
                <a16:creationId xmlns:a16="http://schemas.microsoft.com/office/drawing/2014/main" id="{0F084CF1-3F1D-D928-AD09-A752BC409CFD}"/>
              </a:ext>
            </a:extLst>
          </p:cNvPr>
          <p:cNvSpPr/>
          <p:nvPr/>
        </p:nvSpPr>
        <p:spPr>
          <a:xfrm>
            <a:off x="3825874" y="5649902"/>
            <a:ext cx="1506583" cy="650228"/>
          </a:xfrm>
          <a:prstGeom prst="roundRect">
            <a:avLst/>
          </a:prstGeom>
          <a:solidFill>
            <a:schemeClr val="accent4"/>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dirty="0">
                <a:latin typeface="PT Sans" panose="020B0503020203020204" pitchFamily="34" charset="0"/>
              </a:rPr>
              <a:t>Technology</a:t>
            </a:r>
          </a:p>
        </p:txBody>
      </p:sp>
      <p:sp>
        <p:nvSpPr>
          <p:cNvPr id="16" name="Left Brace 15">
            <a:extLst>
              <a:ext uri="{FF2B5EF4-FFF2-40B4-BE49-F238E27FC236}">
                <a16:creationId xmlns:a16="http://schemas.microsoft.com/office/drawing/2014/main" id="{A260EF79-F408-359D-E39A-7C78DE3EEA2E}"/>
              </a:ext>
            </a:extLst>
          </p:cNvPr>
          <p:cNvSpPr/>
          <p:nvPr/>
        </p:nvSpPr>
        <p:spPr>
          <a:xfrm flipH="1">
            <a:off x="5497018" y="1453534"/>
            <a:ext cx="992777" cy="2746317"/>
          </a:xfrm>
          <a:prstGeom prst="leftBrace">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PT Sans" panose="020B0503020203020204" pitchFamily="34" charset="0"/>
            </a:endParaRPr>
          </a:p>
        </p:txBody>
      </p:sp>
      <p:sp>
        <p:nvSpPr>
          <p:cNvPr id="17" name="Rectangle: Rounded Corners 16">
            <a:extLst>
              <a:ext uri="{FF2B5EF4-FFF2-40B4-BE49-F238E27FC236}">
                <a16:creationId xmlns:a16="http://schemas.microsoft.com/office/drawing/2014/main" id="{D51BB154-37CC-C3A2-A9EF-1EA8492C5FD5}"/>
              </a:ext>
            </a:extLst>
          </p:cNvPr>
          <p:cNvSpPr/>
          <p:nvPr/>
        </p:nvSpPr>
        <p:spPr>
          <a:xfrm>
            <a:off x="6658624" y="2434262"/>
            <a:ext cx="2286128" cy="784860"/>
          </a:xfrm>
          <a:prstGeom prst="roundRect">
            <a:avLst/>
          </a:prstGeom>
          <a:solidFill>
            <a:schemeClr val="tx2"/>
          </a:solidFill>
          <a:ln>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latin typeface="PT Sans" panose="020B0503020203020204" pitchFamily="34" charset="0"/>
              </a:rPr>
              <a:t>Workplan monitoring:</a:t>
            </a:r>
          </a:p>
          <a:p>
            <a:pPr algn="ctr"/>
            <a:r>
              <a:rPr lang="en-US" sz="1200" dirty="0">
                <a:latin typeface="PT Sans" panose="020B0503020203020204" pitchFamily="34" charset="0"/>
              </a:rPr>
              <a:t>Systems Planning</a:t>
            </a:r>
          </a:p>
        </p:txBody>
      </p:sp>
      <p:cxnSp>
        <p:nvCxnSpPr>
          <p:cNvPr id="19" name="Straight Connector 18">
            <a:extLst>
              <a:ext uri="{FF2B5EF4-FFF2-40B4-BE49-F238E27FC236}">
                <a16:creationId xmlns:a16="http://schemas.microsoft.com/office/drawing/2014/main" id="{DB0C1854-468D-BB28-9A03-D05F0E2EF55A}"/>
              </a:ext>
            </a:extLst>
          </p:cNvPr>
          <p:cNvCxnSpPr>
            <a:cxnSpLocks/>
          </p:cNvCxnSpPr>
          <p:nvPr/>
        </p:nvCxnSpPr>
        <p:spPr>
          <a:xfrm>
            <a:off x="5497018" y="4575638"/>
            <a:ext cx="91889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1159E5D-C3E7-D11A-E919-CA34657B22FA}"/>
              </a:ext>
            </a:extLst>
          </p:cNvPr>
          <p:cNvCxnSpPr>
            <a:cxnSpLocks/>
          </p:cNvCxnSpPr>
          <p:nvPr/>
        </p:nvCxnSpPr>
        <p:spPr>
          <a:xfrm>
            <a:off x="5506679" y="5284315"/>
            <a:ext cx="91889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03FF9BE-2311-A71F-ADFE-A16C212EFF17}"/>
              </a:ext>
            </a:extLst>
          </p:cNvPr>
          <p:cNvCxnSpPr>
            <a:cxnSpLocks/>
          </p:cNvCxnSpPr>
          <p:nvPr/>
        </p:nvCxnSpPr>
        <p:spPr>
          <a:xfrm>
            <a:off x="5506679" y="5975016"/>
            <a:ext cx="91889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DF020D40-98A8-2624-563E-DA58F4DBE656}"/>
              </a:ext>
            </a:extLst>
          </p:cNvPr>
          <p:cNvSpPr/>
          <p:nvPr/>
        </p:nvSpPr>
        <p:spPr>
          <a:xfrm>
            <a:off x="6654353" y="4250524"/>
            <a:ext cx="2286129" cy="650228"/>
          </a:xfrm>
          <a:prstGeom prst="roundRect">
            <a:avLst/>
          </a:prstGeom>
          <a:solidFill>
            <a:schemeClr val="accent5"/>
          </a:solid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latin typeface="PT Sans" panose="020B0503020203020204" pitchFamily="34" charset="0"/>
              </a:rPr>
              <a:t>Resiliency &amp; Sustainability Working Groups</a:t>
            </a:r>
          </a:p>
        </p:txBody>
      </p:sp>
      <p:sp>
        <p:nvSpPr>
          <p:cNvPr id="24" name="Rectangle: Rounded Corners 23">
            <a:extLst>
              <a:ext uri="{FF2B5EF4-FFF2-40B4-BE49-F238E27FC236}">
                <a16:creationId xmlns:a16="http://schemas.microsoft.com/office/drawing/2014/main" id="{CF264376-1AE6-3D98-9E4D-C31A85E007DD}"/>
              </a:ext>
            </a:extLst>
          </p:cNvPr>
          <p:cNvSpPr/>
          <p:nvPr/>
        </p:nvSpPr>
        <p:spPr>
          <a:xfrm>
            <a:off x="6654353" y="4951425"/>
            <a:ext cx="2286128" cy="650228"/>
          </a:xfrm>
          <a:prstGeom prst="roundRect">
            <a:avLst/>
          </a:prstGeom>
          <a:solidFill>
            <a:schemeClr val="accent2"/>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latin typeface="PT Sans" panose="020B0503020203020204" pitchFamily="34" charset="0"/>
              </a:rPr>
              <a:t>Motor Vehicle Division</a:t>
            </a:r>
          </a:p>
        </p:txBody>
      </p:sp>
      <p:sp>
        <p:nvSpPr>
          <p:cNvPr id="25" name="Rectangle: Rounded Corners 24">
            <a:extLst>
              <a:ext uri="{FF2B5EF4-FFF2-40B4-BE49-F238E27FC236}">
                <a16:creationId xmlns:a16="http://schemas.microsoft.com/office/drawing/2014/main" id="{4A11A7E8-7EB3-72D7-83EC-14D6F795B074}"/>
              </a:ext>
            </a:extLst>
          </p:cNvPr>
          <p:cNvSpPr/>
          <p:nvPr/>
        </p:nvSpPr>
        <p:spPr>
          <a:xfrm>
            <a:off x="6654353" y="5649902"/>
            <a:ext cx="2286129" cy="650228"/>
          </a:xfrm>
          <a:prstGeom prst="roundRect">
            <a:avLst/>
          </a:prstGeom>
          <a:solidFill>
            <a:schemeClr val="accent4"/>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a:latin typeface="PT Sans" panose="020B0503020203020204" pitchFamily="34" charset="0"/>
              </a:rPr>
              <a:t>Traffic Operations Bureau &amp; Iowa Advisory Council on Automated Transportation</a:t>
            </a:r>
          </a:p>
        </p:txBody>
      </p:sp>
      <p:sp>
        <p:nvSpPr>
          <p:cNvPr id="9" name="TextBox 8">
            <a:extLst>
              <a:ext uri="{FF2B5EF4-FFF2-40B4-BE49-F238E27FC236}">
                <a16:creationId xmlns:a16="http://schemas.microsoft.com/office/drawing/2014/main" id="{70D93446-D68C-05C8-FD47-EBA6FF554E51}"/>
              </a:ext>
            </a:extLst>
          </p:cNvPr>
          <p:cNvSpPr txBox="1"/>
          <p:nvPr/>
        </p:nvSpPr>
        <p:spPr>
          <a:xfrm>
            <a:off x="3663301" y="929111"/>
            <a:ext cx="1788823" cy="400110"/>
          </a:xfrm>
          <a:prstGeom prst="rect">
            <a:avLst/>
          </a:prstGeom>
          <a:noFill/>
        </p:spPr>
        <p:txBody>
          <a:bodyPr wrap="none" rtlCol="0">
            <a:spAutoFit/>
          </a:bodyPr>
          <a:lstStyle/>
          <a:p>
            <a:r>
              <a:rPr lang="en-US" sz="2000" b="1" dirty="0">
                <a:latin typeface="Roboto Slab" pitchFamily="50" charset="0"/>
                <a:ea typeface="Roboto Slab" pitchFamily="50" charset="0"/>
              </a:rPr>
              <a:t>Strategy area</a:t>
            </a:r>
          </a:p>
        </p:txBody>
      </p:sp>
      <p:sp>
        <p:nvSpPr>
          <p:cNvPr id="18" name="TextBox 17">
            <a:extLst>
              <a:ext uri="{FF2B5EF4-FFF2-40B4-BE49-F238E27FC236}">
                <a16:creationId xmlns:a16="http://schemas.microsoft.com/office/drawing/2014/main" id="{D9BF38E5-F43A-3E65-0B67-951AC124CA91}"/>
              </a:ext>
            </a:extLst>
          </p:cNvPr>
          <p:cNvSpPr txBox="1"/>
          <p:nvPr/>
        </p:nvSpPr>
        <p:spPr>
          <a:xfrm>
            <a:off x="6821829" y="929111"/>
            <a:ext cx="1951175" cy="400110"/>
          </a:xfrm>
          <a:prstGeom prst="rect">
            <a:avLst/>
          </a:prstGeom>
          <a:noFill/>
        </p:spPr>
        <p:txBody>
          <a:bodyPr wrap="none" rtlCol="0">
            <a:spAutoFit/>
          </a:bodyPr>
          <a:lstStyle/>
          <a:p>
            <a:r>
              <a:rPr lang="en-US" sz="2000" b="1" dirty="0">
                <a:latin typeface="Roboto Slab" pitchFamily="50" charset="0"/>
                <a:ea typeface="Roboto Slab" pitchFamily="50" charset="0"/>
              </a:rPr>
              <a:t>Responsibility</a:t>
            </a:r>
          </a:p>
        </p:txBody>
      </p:sp>
    </p:spTree>
    <p:extLst>
      <p:ext uri="{BB962C8B-B14F-4D97-AF65-F5344CB8AC3E}">
        <p14:creationId xmlns:p14="http://schemas.microsoft.com/office/powerpoint/2010/main" val="913374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D4A3F6-0413-560A-FEAE-800342F8A52E}"/>
              </a:ext>
            </a:extLst>
          </p:cNvPr>
          <p:cNvSpPr/>
          <p:nvPr/>
        </p:nvSpPr>
        <p:spPr>
          <a:xfrm>
            <a:off x="0" y="871538"/>
            <a:ext cx="3429000" cy="55514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grpSp>
        <p:nvGrpSpPr>
          <p:cNvPr id="28677" name="Group 2">
            <a:extLst>
              <a:ext uri="{FF2B5EF4-FFF2-40B4-BE49-F238E27FC236}">
                <a16:creationId xmlns:a16="http://schemas.microsoft.com/office/drawing/2014/main" id="{F8D09968-6603-B581-9AA5-D158A4653161}"/>
              </a:ext>
            </a:extLst>
          </p:cNvPr>
          <p:cNvGrpSpPr>
            <a:grpSpLocks/>
          </p:cNvGrpSpPr>
          <p:nvPr/>
        </p:nvGrpSpPr>
        <p:grpSpPr bwMode="auto">
          <a:xfrm>
            <a:off x="396875" y="2173288"/>
            <a:ext cx="2898648" cy="1108931"/>
            <a:chOff x="15474712" y="2957051"/>
            <a:chExt cx="6639668" cy="2956009"/>
          </a:xfrm>
        </p:grpSpPr>
        <p:sp>
          <p:nvSpPr>
            <p:cNvPr id="15" name="TextBox 14">
              <a:extLst>
                <a:ext uri="{FF2B5EF4-FFF2-40B4-BE49-F238E27FC236}">
                  <a16:creationId xmlns:a16="http://schemas.microsoft.com/office/drawing/2014/main" id="{5951C1F4-4C53-CC33-FEAC-BBB371D651EA}"/>
                </a:ext>
              </a:extLst>
            </p:cNvPr>
            <p:cNvSpPr txBox="1"/>
            <p:nvPr/>
          </p:nvSpPr>
          <p:spPr>
            <a:xfrm>
              <a:off x="15474712" y="2957051"/>
              <a:ext cx="6441722" cy="1167950"/>
            </a:xfrm>
            <a:prstGeom prst="rect">
              <a:avLst/>
            </a:prstGeom>
            <a:noFill/>
          </p:spPr>
          <p:txBody>
            <a:bodyPr>
              <a:spAutoFit/>
            </a:bodyPr>
            <a:lstStyle/>
            <a:p>
              <a:pPr eaLnBrk="1" fontAlgn="auto" hangingPunct="1">
                <a:spcBef>
                  <a:spcPts val="0"/>
                </a:spcBef>
                <a:spcAft>
                  <a:spcPts val="0"/>
                </a:spcAft>
                <a:defRPr/>
              </a:pPr>
              <a:r>
                <a:rPr lang="en-US" sz="2251" b="1" spc="113" dirty="0">
                  <a:solidFill>
                    <a:schemeClr val="bg1"/>
                  </a:solidFill>
                  <a:latin typeface="Roboto Slab" pitchFamily="2" charset="0"/>
                  <a:ea typeface="Roboto Slab" pitchFamily="2" charset="0"/>
                  <a:cs typeface="Montserrat" charset="0"/>
                </a:rPr>
                <a:t>Super-2</a:t>
              </a:r>
            </a:p>
          </p:txBody>
        </p:sp>
        <p:sp>
          <p:nvSpPr>
            <p:cNvPr id="28681" name="TextBox 15">
              <a:extLst>
                <a:ext uri="{FF2B5EF4-FFF2-40B4-BE49-F238E27FC236}">
                  <a16:creationId xmlns:a16="http://schemas.microsoft.com/office/drawing/2014/main" id="{0CA94601-E544-58CB-1B2B-0EED450ADE6D}"/>
                </a:ext>
              </a:extLst>
            </p:cNvPr>
            <p:cNvSpPr txBox="1">
              <a:spLocks noChangeArrowheads="1"/>
            </p:cNvSpPr>
            <p:nvPr/>
          </p:nvSpPr>
          <p:spPr bwMode="auto">
            <a:xfrm>
              <a:off x="15474712" y="5051619"/>
              <a:ext cx="6639668" cy="86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500" dirty="0">
                  <a:solidFill>
                    <a:schemeClr val="bg1"/>
                  </a:solidFill>
                  <a:latin typeface="PT Sans" panose="020B0503020203020204" pitchFamily="34" charset="0"/>
                  <a:ea typeface="PT Sans" panose="020B0503020203020204" pitchFamily="34" charset="0"/>
                  <a:cs typeface="PT Sans" panose="020B0503020203020204" pitchFamily="34" charset="0"/>
                </a:rPr>
                <a:t>Studies proceeding on targeted corridors</a:t>
              </a:r>
            </a:p>
          </p:txBody>
        </p:sp>
      </p:grpSp>
      <p:sp>
        <p:nvSpPr>
          <p:cNvPr id="12" name="Slide Number Placeholder 5">
            <a:extLst>
              <a:ext uri="{FF2B5EF4-FFF2-40B4-BE49-F238E27FC236}">
                <a16:creationId xmlns:a16="http://schemas.microsoft.com/office/drawing/2014/main" id="{05E9DEFD-2769-13A0-E910-25DCD8D88087}"/>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2C8E8ECC-CC11-4EA6-BFC5-5727FAAC0984}"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5</a:t>
            </a:fld>
            <a:endParaRPr lang="en-US" altLang="en-US" sz="863" b="1" dirty="0">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cxnSp>
        <p:nvCxnSpPr>
          <p:cNvPr id="2" name="Straight Connector 1">
            <a:extLst>
              <a:ext uri="{FF2B5EF4-FFF2-40B4-BE49-F238E27FC236}">
                <a16:creationId xmlns:a16="http://schemas.microsoft.com/office/drawing/2014/main" id="{D4763E67-BA9A-6491-19A6-324F5694DBB1}"/>
              </a:ext>
            </a:extLst>
          </p:cNvPr>
          <p:cNvCxnSpPr>
            <a:cxnSpLocks/>
          </p:cNvCxnSpPr>
          <p:nvPr/>
        </p:nvCxnSpPr>
        <p:spPr>
          <a:xfrm>
            <a:off x="493713" y="2687638"/>
            <a:ext cx="560387" cy="0"/>
          </a:xfrm>
          <a:prstGeom prst="line">
            <a:avLst/>
          </a:prstGeom>
          <a:ln w="95250">
            <a:solidFill>
              <a:srgbClr val="F0B323"/>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65F36906-FB0E-EF0C-C4DB-79641DC5AFD2}"/>
              </a:ext>
            </a:extLst>
          </p:cNvPr>
          <p:cNvSpPr txBox="1">
            <a:spLocks noChangeArrowheads="1"/>
          </p:cNvSpPr>
          <p:nvPr/>
        </p:nvSpPr>
        <p:spPr bwMode="auto">
          <a:xfrm>
            <a:off x="3429000" y="1227461"/>
            <a:ext cx="5714999" cy="1383977"/>
          </a:xfrm>
          <a:prstGeom prst="rect">
            <a:avLst/>
          </a:prstGeom>
          <a:noFill/>
          <a:ln>
            <a:noFill/>
          </a:ln>
        </p:spPr>
        <p:txBody>
          <a:bodyPr/>
          <a:lstStyle>
            <a:lvl1pPr marL="455613" indent="-455613" defTabSz="1827213">
              <a:lnSpc>
                <a:spcPct val="90000"/>
              </a:lnSpc>
              <a:spcBef>
                <a:spcPts val="750"/>
              </a:spcBef>
              <a:buFont typeface="Arial" panose="020B0604020202020204" pitchFamily="34" charset="0"/>
              <a:buChar char="•"/>
              <a:defRPr sz="20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370013" indent="-455613" defTabSz="1827213">
              <a:lnSpc>
                <a:spcPct val="90000"/>
              </a:lnSpc>
              <a:spcBef>
                <a:spcPts val="375"/>
              </a:spcBef>
              <a:buFont typeface="Arial" panose="020B0604020202020204" pitchFamily="34" charset="0"/>
              <a:buChar char="•"/>
              <a:defRPr sz="17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2284413" indent="-455613" defTabSz="1827213">
              <a:lnSpc>
                <a:spcPct val="90000"/>
              </a:lnSpc>
              <a:spcBef>
                <a:spcPts val="375"/>
              </a:spcBef>
              <a:buFont typeface="Arial" panose="020B0604020202020204" pitchFamily="34" charset="0"/>
              <a:buChar char="•"/>
              <a:defRPr sz="14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3198813" indent="-455613" defTabSz="1827213">
              <a:lnSpc>
                <a:spcPct val="90000"/>
              </a:lnSpc>
              <a:spcBef>
                <a:spcPts val="375"/>
              </a:spcBef>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4113213" indent="-455613" defTabSz="1827213">
              <a:lnSpc>
                <a:spcPct val="90000"/>
              </a:lnSpc>
              <a:spcBef>
                <a:spcPts val="375"/>
              </a:spcBef>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45704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50276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54848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59420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indent="-228600" eaLnBrk="1" hangingPunct="1">
              <a:spcBef>
                <a:spcPts val="600"/>
              </a:spcBef>
              <a:spcAft>
                <a:spcPts val="0"/>
              </a:spcAft>
              <a:defRPr/>
            </a:pPr>
            <a:r>
              <a:rPr lang="en-US" altLang="en-US" dirty="0"/>
              <a:t>Design guidance enhancements to clarify paved shoulders, turn lanes, and access</a:t>
            </a:r>
          </a:p>
          <a:p>
            <a:pPr indent="-228600" eaLnBrk="1" hangingPunct="1">
              <a:spcBef>
                <a:spcPts val="600"/>
              </a:spcBef>
              <a:spcAft>
                <a:spcPts val="0"/>
              </a:spcAft>
              <a:defRPr/>
            </a:pPr>
            <a:r>
              <a:rPr lang="en-US" altLang="en-US" dirty="0"/>
              <a:t>Prioritization of short-term vs long-term corridor planning studies</a:t>
            </a:r>
          </a:p>
        </p:txBody>
      </p:sp>
      <p:pic>
        <p:nvPicPr>
          <p:cNvPr id="5" name="Picture 4">
            <a:extLst>
              <a:ext uri="{FF2B5EF4-FFF2-40B4-BE49-F238E27FC236}">
                <a16:creationId xmlns:a16="http://schemas.microsoft.com/office/drawing/2014/main" id="{9343F57C-FAB2-F0C9-D768-379CB859E89D}"/>
              </a:ext>
            </a:extLst>
          </p:cNvPr>
          <p:cNvPicPr>
            <a:picLocks noChangeAspect="1"/>
          </p:cNvPicPr>
          <p:nvPr/>
        </p:nvPicPr>
        <p:blipFill>
          <a:blip r:embed="rId2"/>
          <a:stretch>
            <a:fillRect/>
          </a:stretch>
        </p:blipFill>
        <p:spPr>
          <a:xfrm>
            <a:off x="3599451" y="2786383"/>
            <a:ext cx="5325759" cy="3504660"/>
          </a:xfrm>
          <a:prstGeom prst="rect">
            <a:avLst/>
          </a:prstGeom>
        </p:spPr>
      </p:pic>
    </p:spTree>
    <p:extLst>
      <p:ext uri="{BB962C8B-B14F-4D97-AF65-F5344CB8AC3E}">
        <p14:creationId xmlns:p14="http://schemas.microsoft.com/office/powerpoint/2010/main" val="4171062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D4A3F6-0413-560A-FEAE-800342F8A52E}"/>
              </a:ext>
            </a:extLst>
          </p:cNvPr>
          <p:cNvSpPr/>
          <p:nvPr/>
        </p:nvSpPr>
        <p:spPr>
          <a:xfrm>
            <a:off x="0" y="871538"/>
            <a:ext cx="3429000" cy="55514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28681" name="TextBox 15">
            <a:extLst>
              <a:ext uri="{FF2B5EF4-FFF2-40B4-BE49-F238E27FC236}">
                <a16:creationId xmlns:a16="http://schemas.microsoft.com/office/drawing/2014/main" id="{0CA94601-E544-58CB-1B2B-0EED450ADE6D}"/>
              </a:ext>
            </a:extLst>
          </p:cNvPr>
          <p:cNvSpPr txBox="1">
            <a:spLocks noChangeArrowheads="1"/>
          </p:cNvSpPr>
          <p:nvPr/>
        </p:nvSpPr>
        <p:spPr bwMode="auto">
          <a:xfrm>
            <a:off x="396875" y="2959054"/>
            <a:ext cx="2898648"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500" dirty="0">
                <a:solidFill>
                  <a:schemeClr val="bg1"/>
                </a:solidFill>
                <a:latin typeface="PT Sans" panose="020B0503020203020204" pitchFamily="34" charset="0"/>
                <a:ea typeface="PT Sans" panose="020B0503020203020204" pitchFamily="34" charset="0"/>
                <a:cs typeface="PT Sans" panose="020B0503020203020204" pitchFamily="34" charset="0"/>
              </a:rPr>
              <a:t>Adding references and implementation activities from three planning efforts that further refine existing strategies in the State Transportation Plan</a:t>
            </a:r>
          </a:p>
        </p:txBody>
      </p:sp>
      <p:sp>
        <p:nvSpPr>
          <p:cNvPr id="12" name="Slide Number Placeholder 5">
            <a:extLst>
              <a:ext uri="{FF2B5EF4-FFF2-40B4-BE49-F238E27FC236}">
                <a16:creationId xmlns:a16="http://schemas.microsoft.com/office/drawing/2014/main" id="{05E9DEFD-2769-13A0-E910-25DCD8D88087}"/>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2C8E8ECC-CC11-4EA6-BFC5-5727FAAC0984}"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6</a:t>
            </a:fld>
            <a:endParaRPr lang="en-US" altLang="en-US" sz="863" b="1" dirty="0">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cxnSp>
        <p:nvCxnSpPr>
          <p:cNvPr id="2" name="Straight Connector 1">
            <a:extLst>
              <a:ext uri="{FF2B5EF4-FFF2-40B4-BE49-F238E27FC236}">
                <a16:creationId xmlns:a16="http://schemas.microsoft.com/office/drawing/2014/main" id="{D4763E67-BA9A-6491-19A6-324F5694DBB1}"/>
              </a:ext>
            </a:extLst>
          </p:cNvPr>
          <p:cNvCxnSpPr>
            <a:cxnSpLocks/>
          </p:cNvCxnSpPr>
          <p:nvPr/>
        </p:nvCxnSpPr>
        <p:spPr>
          <a:xfrm>
            <a:off x="493713" y="2687638"/>
            <a:ext cx="560387" cy="0"/>
          </a:xfrm>
          <a:prstGeom prst="line">
            <a:avLst/>
          </a:prstGeom>
          <a:ln w="95250">
            <a:solidFill>
              <a:srgbClr val="F0B32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946D424-A04D-105C-37BC-893D3FD6957D}"/>
              </a:ext>
            </a:extLst>
          </p:cNvPr>
          <p:cNvSpPr txBox="1"/>
          <p:nvPr/>
        </p:nvSpPr>
        <p:spPr bwMode="auto">
          <a:xfrm>
            <a:off x="396876" y="1830937"/>
            <a:ext cx="2720794" cy="785087"/>
          </a:xfrm>
          <a:prstGeom prst="rect">
            <a:avLst/>
          </a:prstGeom>
          <a:noFill/>
        </p:spPr>
        <p:txBody>
          <a:bodyPr wrap="square">
            <a:spAutoFit/>
          </a:bodyPr>
          <a:lstStyle/>
          <a:p>
            <a:pPr eaLnBrk="1" fontAlgn="auto" hangingPunct="1">
              <a:spcBef>
                <a:spcPts val="0"/>
              </a:spcBef>
              <a:spcAft>
                <a:spcPts val="0"/>
              </a:spcAft>
              <a:defRPr/>
            </a:pPr>
            <a:r>
              <a:rPr lang="en-US" sz="2251" b="1" spc="113" dirty="0">
                <a:solidFill>
                  <a:schemeClr val="bg1"/>
                </a:solidFill>
                <a:latin typeface="Roboto Slab" pitchFamily="2" charset="0"/>
                <a:ea typeface="Roboto Slab" pitchFamily="2" charset="0"/>
                <a:cs typeface="Montserrat" charset="0"/>
              </a:rPr>
              <a:t>Administrative modification</a:t>
            </a:r>
          </a:p>
        </p:txBody>
      </p:sp>
      <p:pic>
        <p:nvPicPr>
          <p:cNvPr id="10" name="Picture 9">
            <a:extLst>
              <a:ext uri="{FF2B5EF4-FFF2-40B4-BE49-F238E27FC236}">
                <a16:creationId xmlns:a16="http://schemas.microsoft.com/office/drawing/2014/main" id="{FC3DB473-6FE7-43D9-D557-DDE4122D3E15}"/>
              </a:ext>
            </a:extLst>
          </p:cNvPr>
          <p:cNvPicPr>
            <a:picLocks noChangeAspect="1"/>
          </p:cNvPicPr>
          <p:nvPr/>
        </p:nvPicPr>
        <p:blipFill>
          <a:blip r:embed="rId2"/>
          <a:stretch>
            <a:fillRect/>
          </a:stretch>
        </p:blipFill>
        <p:spPr>
          <a:xfrm>
            <a:off x="5907087" y="1434178"/>
            <a:ext cx="2743200" cy="2108950"/>
          </a:xfrm>
          <a:prstGeom prst="rect">
            <a:avLst/>
          </a:prstGeom>
          <a:ln w="12700">
            <a:solidFill>
              <a:schemeClr val="accent1"/>
            </a:solidFill>
          </a:ln>
        </p:spPr>
      </p:pic>
      <p:pic>
        <p:nvPicPr>
          <p:cNvPr id="11" name="Picture 10">
            <a:extLst>
              <a:ext uri="{FF2B5EF4-FFF2-40B4-BE49-F238E27FC236}">
                <a16:creationId xmlns:a16="http://schemas.microsoft.com/office/drawing/2014/main" id="{9FF8AD82-18B2-F727-F7B1-CA41F9361C9A}"/>
              </a:ext>
            </a:extLst>
          </p:cNvPr>
          <p:cNvPicPr>
            <a:picLocks noChangeAspect="1"/>
          </p:cNvPicPr>
          <p:nvPr/>
        </p:nvPicPr>
        <p:blipFill>
          <a:blip r:embed="rId3"/>
          <a:stretch>
            <a:fillRect/>
          </a:stretch>
        </p:blipFill>
        <p:spPr>
          <a:xfrm>
            <a:off x="5907087" y="3730877"/>
            <a:ext cx="2743200" cy="2117235"/>
          </a:xfrm>
          <a:prstGeom prst="rect">
            <a:avLst/>
          </a:prstGeom>
          <a:ln w="12700">
            <a:solidFill>
              <a:schemeClr val="accent1"/>
            </a:solidFill>
          </a:ln>
        </p:spPr>
      </p:pic>
      <p:pic>
        <p:nvPicPr>
          <p:cNvPr id="8" name="Picture 7">
            <a:extLst>
              <a:ext uri="{FF2B5EF4-FFF2-40B4-BE49-F238E27FC236}">
                <a16:creationId xmlns:a16="http://schemas.microsoft.com/office/drawing/2014/main" id="{ACA1EF58-55C0-F92B-5D26-FE7B707FE071}"/>
              </a:ext>
            </a:extLst>
          </p:cNvPr>
          <p:cNvPicPr>
            <a:picLocks noChangeAspect="1"/>
          </p:cNvPicPr>
          <p:nvPr/>
        </p:nvPicPr>
        <p:blipFill>
          <a:blip r:embed="rId4"/>
          <a:stretch>
            <a:fillRect/>
          </a:stretch>
        </p:blipFill>
        <p:spPr>
          <a:xfrm>
            <a:off x="3632076" y="2223480"/>
            <a:ext cx="2082926" cy="2743200"/>
          </a:xfrm>
          <a:prstGeom prst="rect">
            <a:avLst/>
          </a:prstGeom>
          <a:ln>
            <a:solidFill>
              <a:schemeClr val="accent1"/>
            </a:solidFill>
          </a:ln>
        </p:spPr>
      </p:pic>
    </p:spTree>
    <p:extLst>
      <p:ext uri="{BB962C8B-B14F-4D97-AF65-F5344CB8AC3E}">
        <p14:creationId xmlns:p14="http://schemas.microsoft.com/office/powerpoint/2010/main" val="2475217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3BC689C5-D3BE-619D-D512-C5886C6AD61E}"/>
              </a:ext>
            </a:extLst>
          </p:cNvPr>
          <p:cNvSpPr txBox="1">
            <a:spLocks noChangeArrowheads="1"/>
          </p:cNvSpPr>
          <p:nvPr/>
        </p:nvSpPr>
        <p:spPr bwMode="auto">
          <a:xfrm>
            <a:off x="628650" y="1123950"/>
            <a:ext cx="7886700" cy="993775"/>
          </a:xfrm>
          <a:prstGeom prst="rect">
            <a:avLst/>
          </a:prstGeom>
          <a:noFill/>
          <a:ln>
            <a:noFill/>
          </a:ln>
        </p:spPr>
        <p:txBody>
          <a:bodyPr anchor="ctr"/>
          <a:lstStyle>
            <a:lvl1pPr defTabSz="1827213">
              <a:lnSpc>
                <a:spcPct val="90000"/>
              </a:lnSpc>
              <a:spcBef>
                <a:spcPts val="1500"/>
              </a:spcBef>
              <a:buFont typeface="Arial" panose="020B0604020202020204" pitchFamily="34" charset="0"/>
              <a:buChar char="•"/>
              <a:defRPr sz="41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370013" indent="-455613" defTabSz="1827213">
              <a:lnSpc>
                <a:spcPct val="90000"/>
              </a:lnSpc>
              <a:spcBef>
                <a:spcPts val="750"/>
              </a:spcBef>
              <a:buFont typeface="Arial" panose="020B0604020202020204" pitchFamily="34" charset="0"/>
              <a:buChar char="•"/>
              <a:defRPr sz="35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2284413" indent="-455613" defTabSz="1827213">
              <a:lnSpc>
                <a:spcPct val="90000"/>
              </a:lnSpc>
              <a:spcBef>
                <a:spcPts val="750"/>
              </a:spcBef>
              <a:buFont typeface="Arial" panose="020B0604020202020204" pitchFamily="34" charset="0"/>
              <a:buChar char="•"/>
              <a:defRPr sz="29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31988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41132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45704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50276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54848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59420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eaLnBrk="1" fontAlgn="auto" hangingPunct="1">
              <a:spcBef>
                <a:spcPct val="0"/>
              </a:spcBef>
              <a:spcAft>
                <a:spcPts val="0"/>
              </a:spcAft>
              <a:buFontTx/>
              <a:buNone/>
              <a:defRPr/>
            </a:pPr>
            <a:r>
              <a:rPr lang="en-US" altLang="en-US" sz="2250" b="1" dirty="0">
                <a:solidFill>
                  <a:schemeClr val="tx2"/>
                </a:solidFill>
                <a:latin typeface="Roboto Slab" pitchFamily="2" charset="0"/>
                <a:ea typeface="Roboto Slab" pitchFamily="2" charset="0"/>
                <a:cs typeface="Roboto Slab" pitchFamily="2" charset="0"/>
              </a:rPr>
              <a:t>Transportation 4.0</a:t>
            </a:r>
          </a:p>
        </p:txBody>
      </p:sp>
      <p:sp>
        <p:nvSpPr>
          <p:cNvPr id="17412" name="Slide Number Placeholder 5">
            <a:extLst>
              <a:ext uri="{FF2B5EF4-FFF2-40B4-BE49-F238E27FC236}">
                <a16:creationId xmlns:a16="http://schemas.microsoft.com/office/drawing/2014/main" id="{20A46896-3D1B-6587-36B6-21C966ED59E2}"/>
              </a:ext>
            </a:extLst>
          </p:cNvPr>
          <p:cNvSpPr txBox="1">
            <a:spLocks noChangeArrowheads="1"/>
          </p:cNvSpPr>
          <p:nvPr/>
        </p:nvSpPr>
        <p:spPr bwMode="auto">
          <a:xfrm>
            <a:off x="3552009" y="5794153"/>
            <a:ext cx="2057400" cy="207962"/>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6BFF21C7-C508-430A-B549-B9C2884272DA}" type="slidenum">
              <a:rPr lang="en-US" altLang="en-US" sz="1200"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7</a:t>
            </a:fld>
            <a:endParaRPr lang="en-US" altLang="en-US" sz="1200"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
        <p:nvSpPr>
          <p:cNvPr id="11268" name="Text Placeholder 2">
            <a:extLst>
              <a:ext uri="{FF2B5EF4-FFF2-40B4-BE49-F238E27FC236}">
                <a16:creationId xmlns:a16="http://schemas.microsoft.com/office/drawing/2014/main" id="{3C584809-418B-FBF8-08A6-8C07D658FA28}"/>
              </a:ext>
            </a:extLst>
          </p:cNvPr>
          <p:cNvSpPr txBox="1">
            <a:spLocks noChangeArrowheads="1"/>
          </p:cNvSpPr>
          <p:nvPr/>
        </p:nvSpPr>
        <p:spPr bwMode="auto">
          <a:xfrm>
            <a:off x="628650" y="1958975"/>
            <a:ext cx="8132173" cy="253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5613" indent="-228600" defTabSz="1827213">
              <a:lnSpc>
                <a:spcPct val="90000"/>
              </a:lnSpc>
              <a:spcBef>
                <a:spcPts val="750"/>
              </a:spcBef>
              <a:buFont typeface="Arial" panose="020B0604020202020204" pitchFamily="34" charset="0"/>
              <a:buChar char="•"/>
              <a:defRPr sz="20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370013" indent="-455613" defTabSz="1827213">
              <a:lnSpc>
                <a:spcPct val="90000"/>
              </a:lnSpc>
              <a:spcBef>
                <a:spcPts val="375"/>
              </a:spcBef>
              <a:buFont typeface="Arial" panose="020B0604020202020204" pitchFamily="34" charset="0"/>
              <a:buChar char="•"/>
              <a:defRPr sz="17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2284413" indent="-455613" defTabSz="1827213">
              <a:lnSpc>
                <a:spcPct val="90000"/>
              </a:lnSpc>
              <a:spcBef>
                <a:spcPts val="375"/>
              </a:spcBef>
              <a:buFont typeface="Arial" panose="020B0604020202020204" pitchFamily="34" charset="0"/>
              <a:buChar char="•"/>
              <a:defRPr sz="14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3198813" indent="-455613" defTabSz="1827213">
              <a:lnSpc>
                <a:spcPct val="90000"/>
              </a:lnSpc>
              <a:spcBef>
                <a:spcPts val="375"/>
              </a:spcBef>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4113213" indent="-455613" defTabSz="1827213">
              <a:lnSpc>
                <a:spcPct val="90000"/>
              </a:lnSpc>
              <a:spcBef>
                <a:spcPts val="375"/>
              </a:spcBef>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45704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50276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54848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59420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eaLnBrk="1" hangingPunct="1">
              <a:spcBef>
                <a:spcPts val="600"/>
              </a:spcBef>
              <a:spcAft>
                <a:spcPts val="600"/>
              </a:spcAft>
            </a:pPr>
            <a:r>
              <a:rPr lang="en-US" altLang="en-US" sz="1800" dirty="0"/>
              <a:t>Statewide strategy supporting economic development by implementing technologies and strategies that move products and goods to market safer and more efficiently</a:t>
            </a:r>
          </a:p>
          <a:p>
            <a:pPr eaLnBrk="1" hangingPunct="1">
              <a:spcBef>
                <a:spcPts val="600"/>
              </a:spcBef>
              <a:spcAft>
                <a:spcPts val="600"/>
              </a:spcAft>
            </a:pPr>
            <a:r>
              <a:rPr lang="en-US" altLang="en-US" sz="1800" dirty="0"/>
              <a:t>Further refines existing and/or undeveloped strategies and considerations from State Transportation Plan and State Freight Plan</a:t>
            </a:r>
          </a:p>
          <a:p>
            <a:pPr eaLnBrk="1" hangingPunct="1">
              <a:spcBef>
                <a:spcPts val="600"/>
              </a:spcBef>
              <a:spcAft>
                <a:spcPts val="600"/>
              </a:spcAft>
            </a:pPr>
            <a:r>
              <a:rPr lang="en-US" altLang="en-US" sz="1800" dirty="0"/>
              <a:t>8 strategy areas with 51 short-term (1-3 year) action items</a:t>
            </a:r>
          </a:p>
          <a:p>
            <a:pPr eaLnBrk="1" hangingPunct="1">
              <a:spcBef>
                <a:spcPts val="600"/>
              </a:spcBef>
              <a:spcAft>
                <a:spcPts val="600"/>
              </a:spcAft>
            </a:pPr>
            <a:r>
              <a:rPr lang="en-US" altLang="en-US" sz="1800" dirty="0"/>
              <a:t>Input from Executive Leadership Team, internal working group, and Iowa Economic Development Authority</a:t>
            </a:r>
          </a:p>
        </p:txBody>
      </p:sp>
      <p:sp>
        <p:nvSpPr>
          <p:cNvPr id="4" name="Slide Number Placeholder 5">
            <a:extLst>
              <a:ext uri="{FF2B5EF4-FFF2-40B4-BE49-F238E27FC236}">
                <a16:creationId xmlns:a16="http://schemas.microsoft.com/office/drawing/2014/main" id="{68108A2B-A0D4-3176-C75E-6F885577DC79}"/>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A4E91AF9-6F56-43E9-B712-C7A25FFCF8BC}"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7</a:t>
            </a:fld>
            <a:endParaRPr lang="en-US" altLang="en-US" sz="863" b="1" dirty="0">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
        <p:nvSpPr>
          <p:cNvPr id="2" name="Rectangle: Rounded Corners 1">
            <a:extLst>
              <a:ext uri="{FF2B5EF4-FFF2-40B4-BE49-F238E27FC236}">
                <a16:creationId xmlns:a16="http://schemas.microsoft.com/office/drawing/2014/main" id="{6A401AAC-979F-5E70-A992-79F745B3D3C4}"/>
              </a:ext>
            </a:extLst>
          </p:cNvPr>
          <p:cNvSpPr/>
          <p:nvPr/>
        </p:nvSpPr>
        <p:spPr>
          <a:xfrm>
            <a:off x="189412" y="4762502"/>
            <a:ext cx="2103120" cy="731520"/>
          </a:xfrm>
          <a:prstGeom prst="roundRect">
            <a:avLst/>
          </a:prstGeom>
          <a:solidFill>
            <a:schemeClr val="accent4"/>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PT Sans" panose="020B0503020203020204" pitchFamily="34" charset="0"/>
            </a:endParaRPr>
          </a:p>
        </p:txBody>
      </p:sp>
      <p:sp>
        <p:nvSpPr>
          <p:cNvPr id="3" name="Rectangle: Rounded Corners 2">
            <a:extLst>
              <a:ext uri="{FF2B5EF4-FFF2-40B4-BE49-F238E27FC236}">
                <a16:creationId xmlns:a16="http://schemas.microsoft.com/office/drawing/2014/main" id="{2B0879E8-507B-EFD9-CC01-D3B6B6A9B96E}"/>
              </a:ext>
            </a:extLst>
          </p:cNvPr>
          <p:cNvSpPr/>
          <p:nvPr/>
        </p:nvSpPr>
        <p:spPr>
          <a:xfrm>
            <a:off x="2434045" y="4762502"/>
            <a:ext cx="2103120" cy="731520"/>
          </a:xfrm>
          <a:prstGeom prst="roundRect">
            <a:avLst/>
          </a:prstGeom>
          <a:solidFill>
            <a:schemeClr val="accent4"/>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PT Sans" panose="020B0503020203020204" pitchFamily="34" charset="0"/>
            </a:endParaRPr>
          </a:p>
        </p:txBody>
      </p:sp>
      <p:sp>
        <p:nvSpPr>
          <p:cNvPr id="5" name="Rectangle: Rounded Corners 4">
            <a:extLst>
              <a:ext uri="{FF2B5EF4-FFF2-40B4-BE49-F238E27FC236}">
                <a16:creationId xmlns:a16="http://schemas.microsoft.com/office/drawing/2014/main" id="{19EE9C04-05C5-9644-EE93-10589A90C6B9}"/>
              </a:ext>
            </a:extLst>
          </p:cNvPr>
          <p:cNvSpPr/>
          <p:nvPr/>
        </p:nvSpPr>
        <p:spPr>
          <a:xfrm>
            <a:off x="4650377" y="4773216"/>
            <a:ext cx="2103120" cy="731520"/>
          </a:xfrm>
          <a:prstGeom prst="roundRect">
            <a:avLst/>
          </a:prstGeom>
          <a:solidFill>
            <a:schemeClr val="accent4"/>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PT Sans" panose="020B0503020203020204" pitchFamily="34" charset="0"/>
            </a:endParaRPr>
          </a:p>
        </p:txBody>
      </p:sp>
      <p:sp>
        <p:nvSpPr>
          <p:cNvPr id="6" name="Rectangle: Rounded Corners 5">
            <a:extLst>
              <a:ext uri="{FF2B5EF4-FFF2-40B4-BE49-F238E27FC236}">
                <a16:creationId xmlns:a16="http://schemas.microsoft.com/office/drawing/2014/main" id="{518EE045-DD18-30F5-1E12-5FBA669A4048}"/>
              </a:ext>
            </a:extLst>
          </p:cNvPr>
          <p:cNvSpPr/>
          <p:nvPr/>
        </p:nvSpPr>
        <p:spPr>
          <a:xfrm>
            <a:off x="6840586" y="4762501"/>
            <a:ext cx="2103120" cy="731520"/>
          </a:xfrm>
          <a:prstGeom prst="roundRect">
            <a:avLst/>
          </a:prstGeom>
          <a:solidFill>
            <a:schemeClr val="accent4"/>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PT Sans" panose="020B0503020203020204" pitchFamily="34" charset="0"/>
            </a:endParaRPr>
          </a:p>
        </p:txBody>
      </p:sp>
      <p:sp>
        <p:nvSpPr>
          <p:cNvPr id="7" name="Rectangle: Rounded Corners 6">
            <a:extLst>
              <a:ext uri="{FF2B5EF4-FFF2-40B4-BE49-F238E27FC236}">
                <a16:creationId xmlns:a16="http://schemas.microsoft.com/office/drawing/2014/main" id="{8917A7A2-74D2-389B-A8B3-7882DCA4F8CF}"/>
              </a:ext>
            </a:extLst>
          </p:cNvPr>
          <p:cNvSpPr/>
          <p:nvPr/>
        </p:nvSpPr>
        <p:spPr>
          <a:xfrm>
            <a:off x="189412" y="5605255"/>
            <a:ext cx="2103120" cy="731520"/>
          </a:xfrm>
          <a:prstGeom prst="roundRect">
            <a:avLst/>
          </a:prstGeom>
          <a:solidFill>
            <a:schemeClr val="accent4"/>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PT Sans" panose="020B0503020203020204" pitchFamily="34" charset="0"/>
            </a:endParaRPr>
          </a:p>
        </p:txBody>
      </p:sp>
      <p:sp>
        <p:nvSpPr>
          <p:cNvPr id="8" name="Rectangle: Rounded Corners 7">
            <a:extLst>
              <a:ext uri="{FF2B5EF4-FFF2-40B4-BE49-F238E27FC236}">
                <a16:creationId xmlns:a16="http://schemas.microsoft.com/office/drawing/2014/main" id="{DF522C7F-CCC2-6FAE-2360-A2CEDF92435F}"/>
              </a:ext>
            </a:extLst>
          </p:cNvPr>
          <p:cNvSpPr/>
          <p:nvPr/>
        </p:nvSpPr>
        <p:spPr>
          <a:xfrm>
            <a:off x="2434045" y="5605255"/>
            <a:ext cx="2103120" cy="731520"/>
          </a:xfrm>
          <a:prstGeom prst="roundRect">
            <a:avLst/>
          </a:prstGeom>
          <a:solidFill>
            <a:schemeClr val="accent4"/>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PT Sans" panose="020B0503020203020204" pitchFamily="34" charset="0"/>
            </a:endParaRPr>
          </a:p>
        </p:txBody>
      </p:sp>
      <p:sp>
        <p:nvSpPr>
          <p:cNvPr id="9" name="Rectangle: Rounded Corners 8">
            <a:extLst>
              <a:ext uri="{FF2B5EF4-FFF2-40B4-BE49-F238E27FC236}">
                <a16:creationId xmlns:a16="http://schemas.microsoft.com/office/drawing/2014/main" id="{7259E35B-5117-0B0A-21E7-1E0A9DF9D56C}"/>
              </a:ext>
            </a:extLst>
          </p:cNvPr>
          <p:cNvSpPr/>
          <p:nvPr/>
        </p:nvSpPr>
        <p:spPr>
          <a:xfrm>
            <a:off x="4650377" y="5615969"/>
            <a:ext cx="2103120" cy="731520"/>
          </a:xfrm>
          <a:prstGeom prst="roundRect">
            <a:avLst/>
          </a:prstGeom>
          <a:solidFill>
            <a:schemeClr val="accent4"/>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PT Sans" panose="020B0503020203020204" pitchFamily="34" charset="0"/>
            </a:endParaRPr>
          </a:p>
        </p:txBody>
      </p:sp>
      <p:sp>
        <p:nvSpPr>
          <p:cNvPr id="10" name="Rectangle: Rounded Corners 9">
            <a:extLst>
              <a:ext uri="{FF2B5EF4-FFF2-40B4-BE49-F238E27FC236}">
                <a16:creationId xmlns:a16="http://schemas.microsoft.com/office/drawing/2014/main" id="{13A69B93-39DB-51E2-93F6-D743A8A62154}"/>
              </a:ext>
            </a:extLst>
          </p:cNvPr>
          <p:cNvSpPr/>
          <p:nvPr/>
        </p:nvSpPr>
        <p:spPr>
          <a:xfrm>
            <a:off x="6840586" y="5605254"/>
            <a:ext cx="2103120" cy="731520"/>
          </a:xfrm>
          <a:prstGeom prst="roundRect">
            <a:avLst/>
          </a:prstGeom>
          <a:solidFill>
            <a:schemeClr val="accent4"/>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PT Sans" panose="020B0503020203020204" pitchFamily="34" charset="0"/>
            </a:endParaRPr>
          </a:p>
        </p:txBody>
      </p:sp>
      <p:sp>
        <p:nvSpPr>
          <p:cNvPr id="11" name="TextBox 10">
            <a:extLst>
              <a:ext uri="{FF2B5EF4-FFF2-40B4-BE49-F238E27FC236}">
                <a16:creationId xmlns:a16="http://schemas.microsoft.com/office/drawing/2014/main" id="{62934203-148D-0098-74EB-CE76A10BA624}"/>
              </a:ext>
            </a:extLst>
          </p:cNvPr>
          <p:cNvSpPr txBox="1"/>
          <p:nvPr/>
        </p:nvSpPr>
        <p:spPr>
          <a:xfrm>
            <a:off x="189412" y="4792472"/>
            <a:ext cx="2103120" cy="646331"/>
          </a:xfrm>
          <a:prstGeom prst="rect">
            <a:avLst/>
          </a:prstGeom>
          <a:noFill/>
        </p:spPr>
        <p:txBody>
          <a:bodyPr wrap="square" rtlCol="0">
            <a:spAutoFit/>
          </a:bodyPr>
          <a:lstStyle/>
          <a:p>
            <a:pPr algn="ctr"/>
            <a:r>
              <a:rPr lang="en-US" sz="1200" dirty="0">
                <a:solidFill>
                  <a:schemeClr val="bg1"/>
                </a:solidFill>
                <a:latin typeface="PT Sans" panose="020B0503020203020204" pitchFamily="34" charset="0"/>
              </a:rPr>
              <a:t>Artificial intelligence, machine learning &amp; advanced analytics</a:t>
            </a:r>
          </a:p>
        </p:txBody>
      </p:sp>
      <p:sp>
        <p:nvSpPr>
          <p:cNvPr id="12" name="TextBox 11">
            <a:extLst>
              <a:ext uri="{FF2B5EF4-FFF2-40B4-BE49-F238E27FC236}">
                <a16:creationId xmlns:a16="http://schemas.microsoft.com/office/drawing/2014/main" id="{3BFA37BB-604F-47D3-9EBC-C54406EFDC2A}"/>
              </a:ext>
            </a:extLst>
          </p:cNvPr>
          <p:cNvSpPr txBox="1"/>
          <p:nvPr/>
        </p:nvSpPr>
        <p:spPr>
          <a:xfrm>
            <a:off x="2407922" y="4900194"/>
            <a:ext cx="2103120" cy="461665"/>
          </a:xfrm>
          <a:prstGeom prst="rect">
            <a:avLst/>
          </a:prstGeom>
          <a:noFill/>
        </p:spPr>
        <p:txBody>
          <a:bodyPr wrap="square" rtlCol="0">
            <a:spAutoFit/>
          </a:bodyPr>
          <a:lstStyle/>
          <a:p>
            <a:pPr algn="ctr"/>
            <a:r>
              <a:rPr lang="en-US" sz="1200" dirty="0">
                <a:solidFill>
                  <a:schemeClr val="bg1"/>
                </a:solidFill>
                <a:latin typeface="PT Sans" panose="020B0503020203020204" pitchFamily="34" charset="0"/>
              </a:rPr>
              <a:t>Advanced highway</a:t>
            </a:r>
          </a:p>
          <a:p>
            <a:pPr algn="ctr"/>
            <a:r>
              <a:rPr lang="en-US" sz="1200" dirty="0">
                <a:solidFill>
                  <a:schemeClr val="bg1"/>
                </a:solidFill>
                <a:latin typeface="PT Sans" panose="020B0503020203020204" pitchFamily="34" charset="0"/>
              </a:rPr>
              <a:t>planning &amp; analysis</a:t>
            </a:r>
          </a:p>
        </p:txBody>
      </p:sp>
      <p:sp>
        <p:nvSpPr>
          <p:cNvPr id="13" name="TextBox 12">
            <a:extLst>
              <a:ext uri="{FF2B5EF4-FFF2-40B4-BE49-F238E27FC236}">
                <a16:creationId xmlns:a16="http://schemas.microsoft.com/office/drawing/2014/main" id="{F3BE232D-25FA-FD74-1797-32CD95EFFBFE}"/>
              </a:ext>
            </a:extLst>
          </p:cNvPr>
          <p:cNvSpPr txBox="1"/>
          <p:nvPr/>
        </p:nvSpPr>
        <p:spPr>
          <a:xfrm>
            <a:off x="4624254" y="4907951"/>
            <a:ext cx="2103120" cy="461665"/>
          </a:xfrm>
          <a:prstGeom prst="rect">
            <a:avLst/>
          </a:prstGeom>
          <a:noFill/>
        </p:spPr>
        <p:txBody>
          <a:bodyPr wrap="square" rtlCol="0">
            <a:spAutoFit/>
          </a:bodyPr>
          <a:lstStyle/>
          <a:p>
            <a:pPr algn="ctr"/>
            <a:r>
              <a:rPr lang="en-US" sz="1200" dirty="0">
                <a:solidFill>
                  <a:schemeClr val="bg1"/>
                </a:solidFill>
                <a:latin typeface="PT Sans" panose="020B0503020203020204" pitchFamily="34" charset="0"/>
              </a:rPr>
              <a:t>Transportation system resiliency &amp; sustainability</a:t>
            </a:r>
          </a:p>
        </p:txBody>
      </p:sp>
      <p:sp>
        <p:nvSpPr>
          <p:cNvPr id="14" name="TextBox 13">
            <a:extLst>
              <a:ext uri="{FF2B5EF4-FFF2-40B4-BE49-F238E27FC236}">
                <a16:creationId xmlns:a16="http://schemas.microsoft.com/office/drawing/2014/main" id="{21E2EA99-7192-D30A-28AB-21FE403E515D}"/>
              </a:ext>
            </a:extLst>
          </p:cNvPr>
          <p:cNvSpPr txBox="1"/>
          <p:nvPr/>
        </p:nvSpPr>
        <p:spPr>
          <a:xfrm>
            <a:off x="6840586" y="4817940"/>
            <a:ext cx="2103120" cy="646331"/>
          </a:xfrm>
          <a:prstGeom prst="rect">
            <a:avLst/>
          </a:prstGeom>
          <a:noFill/>
        </p:spPr>
        <p:txBody>
          <a:bodyPr wrap="square" rtlCol="0">
            <a:spAutoFit/>
          </a:bodyPr>
          <a:lstStyle/>
          <a:p>
            <a:pPr algn="ctr"/>
            <a:r>
              <a:rPr lang="en-US" sz="1200" dirty="0">
                <a:solidFill>
                  <a:schemeClr val="bg1"/>
                </a:solidFill>
                <a:latin typeface="PT Sans" panose="020B0503020203020204" pitchFamily="34" charset="0"/>
              </a:rPr>
              <a:t>Energy &amp; alternative</a:t>
            </a:r>
          </a:p>
          <a:p>
            <a:pPr algn="ctr"/>
            <a:r>
              <a:rPr lang="en-US" sz="1200" dirty="0">
                <a:solidFill>
                  <a:schemeClr val="bg1"/>
                </a:solidFill>
                <a:latin typeface="PT Sans" panose="020B0503020203020204" pitchFamily="34" charset="0"/>
              </a:rPr>
              <a:t>fuel planning &amp; infrastructure</a:t>
            </a:r>
          </a:p>
        </p:txBody>
      </p:sp>
      <p:sp>
        <p:nvSpPr>
          <p:cNvPr id="15" name="TextBox 14">
            <a:extLst>
              <a:ext uri="{FF2B5EF4-FFF2-40B4-BE49-F238E27FC236}">
                <a16:creationId xmlns:a16="http://schemas.microsoft.com/office/drawing/2014/main" id="{E2F1FB3A-AFB8-59E8-1F13-474B29F1BFCB}"/>
              </a:ext>
            </a:extLst>
          </p:cNvPr>
          <p:cNvSpPr txBox="1"/>
          <p:nvPr/>
        </p:nvSpPr>
        <p:spPr>
          <a:xfrm>
            <a:off x="189412" y="5651420"/>
            <a:ext cx="2131421" cy="646331"/>
          </a:xfrm>
          <a:prstGeom prst="rect">
            <a:avLst/>
          </a:prstGeom>
          <a:noFill/>
        </p:spPr>
        <p:txBody>
          <a:bodyPr wrap="square" rtlCol="0">
            <a:spAutoFit/>
          </a:bodyPr>
          <a:lstStyle/>
          <a:p>
            <a:pPr algn="ctr"/>
            <a:r>
              <a:rPr lang="en-US" sz="1200" dirty="0">
                <a:solidFill>
                  <a:schemeClr val="bg1"/>
                </a:solidFill>
                <a:latin typeface="PT Sans" panose="020B0503020203020204" pitchFamily="34" charset="0"/>
              </a:rPr>
              <a:t>Roadway digital infrastructure &amp; dual benefit investments</a:t>
            </a:r>
          </a:p>
        </p:txBody>
      </p:sp>
      <p:sp>
        <p:nvSpPr>
          <p:cNvPr id="16" name="TextBox 15">
            <a:extLst>
              <a:ext uri="{FF2B5EF4-FFF2-40B4-BE49-F238E27FC236}">
                <a16:creationId xmlns:a16="http://schemas.microsoft.com/office/drawing/2014/main" id="{EC07DE3B-4A63-4EE0-16A3-D84E224432F7}"/>
              </a:ext>
            </a:extLst>
          </p:cNvPr>
          <p:cNvSpPr txBox="1"/>
          <p:nvPr/>
        </p:nvSpPr>
        <p:spPr>
          <a:xfrm>
            <a:off x="2407922" y="5739079"/>
            <a:ext cx="2103120" cy="461665"/>
          </a:xfrm>
          <a:prstGeom prst="rect">
            <a:avLst/>
          </a:prstGeom>
          <a:noFill/>
        </p:spPr>
        <p:txBody>
          <a:bodyPr wrap="square" rtlCol="0">
            <a:spAutoFit/>
          </a:bodyPr>
          <a:lstStyle/>
          <a:p>
            <a:pPr algn="ctr"/>
            <a:r>
              <a:rPr lang="en-US" sz="1200" dirty="0">
                <a:solidFill>
                  <a:schemeClr val="bg1"/>
                </a:solidFill>
                <a:latin typeface="PT Sans" panose="020B0503020203020204" pitchFamily="34" charset="0"/>
              </a:rPr>
              <a:t>Highest &amp; best use</a:t>
            </a:r>
          </a:p>
          <a:p>
            <a:pPr algn="ctr"/>
            <a:r>
              <a:rPr lang="en-US" sz="1200" dirty="0">
                <a:solidFill>
                  <a:schemeClr val="bg1"/>
                </a:solidFill>
                <a:latin typeface="PT Sans" panose="020B0503020203020204" pitchFamily="34" charset="0"/>
              </a:rPr>
              <a:t>of right-of-way</a:t>
            </a:r>
          </a:p>
        </p:txBody>
      </p:sp>
      <p:sp>
        <p:nvSpPr>
          <p:cNvPr id="17" name="TextBox 16">
            <a:extLst>
              <a:ext uri="{FF2B5EF4-FFF2-40B4-BE49-F238E27FC236}">
                <a16:creationId xmlns:a16="http://schemas.microsoft.com/office/drawing/2014/main" id="{6DDA6D74-7045-97D4-B27B-D0BB061CB8B0}"/>
              </a:ext>
            </a:extLst>
          </p:cNvPr>
          <p:cNvSpPr txBox="1"/>
          <p:nvPr/>
        </p:nvSpPr>
        <p:spPr>
          <a:xfrm>
            <a:off x="4624254" y="5739079"/>
            <a:ext cx="2103120" cy="461665"/>
          </a:xfrm>
          <a:prstGeom prst="rect">
            <a:avLst/>
          </a:prstGeom>
          <a:noFill/>
        </p:spPr>
        <p:txBody>
          <a:bodyPr wrap="square" rtlCol="0">
            <a:spAutoFit/>
          </a:bodyPr>
          <a:lstStyle/>
          <a:p>
            <a:pPr algn="ctr"/>
            <a:r>
              <a:rPr lang="en-US" sz="1200" dirty="0">
                <a:solidFill>
                  <a:schemeClr val="bg1"/>
                </a:solidFill>
                <a:latin typeface="PT Sans" panose="020B0503020203020204" pitchFamily="34" charset="0"/>
              </a:rPr>
              <a:t>Freight design &amp; </a:t>
            </a:r>
            <a:r>
              <a:rPr lang="en-US" sz="1200" dirty="0" err="1">
                <a:solidFill>
                  <a:schemeClr val="bg1"/>
                </a:solidFill>
                <a:latin typeface="PT Sans" panose="020B0503020203020204" pitchFamily="34" charset="0"/>
              </a:rPr>
              <a:t>superload</a:t>
            </a:r>
            <a:r>
              <a:rPr lang="en-US" sz="1200" dirty="0">
                <a:solidFill>
                  <a:schemeClr val="bg1"/>
                </a:solidFill>
                <a:latin typeface="PT Sans" panose="020B0503020203020204" pitchFamily="34" charset="0"/>
              </a:rPr>
              <a:t> route capability</a:t>
            </a:r>
          </a:p>
        </p:txBody>
      </p:sp>
      <p:sp>
        <p:nvSpPr>
          <p:cNvPr id="18" name="TextBox 17">
            <a:extLst>
              <a:ext uri="{FF2B5EF4-FFF2-40B4-BE49-F238E27FC236}">
                <a16:creationId xmlns:a16="http://schemas.microsoft.com/office/drawing/2014/main" id="{F7F94CC4-123B-157E-19C9-B5B08F488397}"/>
              </a:ext>
            </a:extLst>
          </p:cNvPr>
          <p:cNvSpPr txBox="1"/>
          <p:nvPr/>
        </p:nvSpPr>
        <p:spPr>
          <a:xfrm>
            <a:off x="6840586" y="5739079"/>
            <a:ext cx="2103120" cy="461665"/>
          </a:xfrm>
          <a:prstGeom prst="rect">
            <a:avLst/>
          </a:prstGeom>
          <a:noFill/>
        </p:spPr>
        <p:txBody>
          <a:bodyPr wrap="square" rtlCol="0">
            <a:spAutoFit/>
          </a:bodyPr>
          <a:lstStyle/>
          <a:p>
            <a:pPr algn="ctr"/>
            <a:r>
              <a:rPr lang="en-US" sz="1200" dirty="0">
                <a:solidFill>
                  <a:schemeClr val="bg1"/>
                </a:solidFill>
                <a:latin typeface="PT Sans" panose="020B0503020203020204" pitchFamily="34" charset="0"/>
              </a:rPr>
              <a:t>Emerging freight technologies</a:t>
            </a:r>
          </a:p>
        </p:txBody>
      </p:sp>
    </p:spTree>
    <p:extLst>
      <p:ext uri="{BB962C8B-B14F-4D97-AF65-F5344CB8AC3E}">
        <p14:creationId xmlns:p14="http://schemas.microsoft.com/office/powerpoint/2010/main" val="864711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8C57B6-92C3-EFE2-2B10-D7DC5FDFD859}"/>
              </a:ext>
            </a:extLst>
          </p:cNvPr>
          <p:cNvPicPr>
            <a:picLocks noChangeAspect="1"/>
          </p:cNvPicPr>
          <p:nvPr/>
        </p:nvPicPr>
        <p:blipFill rotWithShape="1">
          <a:blip r:embed="rId2"/>
          <a:srcRect t="7897"/>
          <a:stretch/>
        </p:blipFill>
        <p:spPr>
          <a:xfrm>
            <a:off x="5777895" y="1858964"/>
            <a:ext cx="2920029" cy="2296802"/>
          </a:xfrm>
          <a:prstGeom prst="rect">
            <a:avLst/>
          </a:prstGeom>
        </p:spPr>
      </p:pic>
      <p:sp>
        <p:nvSpPr>
          <p:cNvPr id="23554" name="Title Placeholder 1">
            <a:extLst>
              <a:ext uri="{FF2B5EF4-FFF2-40B4-BE49-F238E27FC236}">
                <a16:creationId xmlns:a16="http://schemas.microsoft.com/office/drawing/2014/main" id="{0E03880A-9FFB-6C7A-2729-036809B7DE9C}"/>
              </a:ext>
            </a:extLst>
          </p:cNvPr>
          <p:cNvSpPr txBox="1">
            <a:spLocks noChangeArrowheads="1"/>
          </p:cNvSpPr>
          <p:nvPr/>
        </p:nvSpPr>
        <p:spPr bwMode="auto">
          <a:xfrm>
            <a:off x="628650" y="1123950"/>
            <a:ext cx="7886700" cy="993775"/>
          </a:xfrm>
          <a:prstGeom prst="rect">
            <a:avLst/>
          </a:prstGeom>
          <a:noFill/>
          <a:ln>
            <a:noFill/>
          </a:ln>
        </p:spPr>
        <p:txBody>
          <a:bodyPr anchor="ctr"/>
          <a:lstStyle>
            <a:lvl1pPr defTabSz="1827213">
              <a:lnSpc>
                <a:spcPct val="90000"/>
              </a:lnSpc>
              <a:spcBef>
                <a:spcPts val="1500"/>
              </a:spcBef>
              <a:buFont typeface="Arial" panose="020B0604020202020204" pitchFamily="34" charset="0"/>
              <a:buChar char="•"/>
              <a:defRPr sz="41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370013" indent="-455613" defTabSz="1827213">
              <a:lnSpc>
                <a:spcPct val="90000"/>
              </a:lnSpc>
              <a:spcBef>
                <a:spcPts val="750"/>
              </a:spcBef>
              <a:buFont typeface="Arial" panose="020B0604020202020204" pitchFamily="34" charset="0"/>
              <a:buChar char="•"/>
              <a:defRPr sz="35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2284413" indent="-455613" defTabSz="1827213">
              <a:lnSpc>
                <a:spcPct val="90000"/>
              </a:lnSpc>
              <a:spcBef>
                <a:spcPts val="750"/>
              </a:spcBef>
              <a:buFont typeface="Arial" panose="020B0604020202020204" pitchFamily="34" charset="0"/>
              <a:buChar char="•"/>
              <a:defRPr sz="29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31988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41132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45704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50276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54848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59420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eaLnBrk="1" fontAlgn="auto" hangingPunct="1">
              <a:spcBef>
                <a:spcPct val="0"/>
              </a:spcBef>
              <a:spcAft>
                <a:spcPts val="0"/>
              </a:spcAft>
              <a:buFontTx/>
              <a:buNone/>
              <a:defRPr/>
            </a:pPr>
            <a:r>
              <a:rPr lang="en-US" altLang="en-US" sz="2250" b="1" dirty="0">
                <a:solidFill>
                  <a:schemeClr val="tx2"/>
                </a:solidFill>
                <a:latin typeface="Roboto Slab" pitchFamily="2" charset="0"/>
                <a:ea typeface="Roboto Slab" pitchFamily="2" charset="0"/>
                <a:cs typeface="Roboto Slab" pitchFamily="2" charset="0"/>
              </a:rPr>
              <a:t>Carbon Reduction Strategy</a:t>
            </a:r>
          </a:p>
        </p:txBody>
      </p:sp>
      <p:sp>
        <p:nvSpPr>
          <p:cNvPr id="13316" name="Text Placeholder 2">
            <a:extLst>
              <a:ext uri="{FF2B5EF4-FFF2-40B4-BE49-F238E27FC236}">
                <a16:creationId xmlns:a16="http://schemas.microsoft.com/office/drawing/2014/main" id="{AD9514A1-613C-0D8D-E328-69B6875C52A5}"/>
              </a:ext>
            </a:extLst>
          </p:cNvPr>
          <p:cNvSpPr txBox="1">
            <a:spLocks noChangeArrowheads="1"/>
          </p:cNvSpPr>
          <p:nvPr/>
        </p:nvSpPr>
        <p:spPr bwMode="auto">
          <a:xfrm>
            <a:off x="628649" y="1958975"/>
            <a:ext cx="4849042" cy="4346031"/>
          </a:xfrm>
          <a:prstGeom prst="rect">
            <a:avLst/>
          </a:prstGeom>
          <a:noFill/>
          <a:ln>
            <a:noFill/>
          </a:ln>
        </p:spPr>
        <p:txBody>
          <a:bodyPr/>
          <a:lstStyle>
            <a:lvl1pPr marL="455613" indent="-455613" defTabSz="1827213">
              <a:lnSpc>
                <a:spcPct val="90000"/>
              </a:lnSpc>
              <a:spcBef>
                <a:spcPts val="750"/>
              </a:spcBef>
              <a:buFont typeface="Arial" panose="020B0604020202020204" pitchFamily="34" charset="0"/>
              <a:buChar char="•"/>
              <a:defRPr sz="20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370013" indent="-455613" defTabSz="1827213">
              <a:lnSpc>
                <a:spcPct val="90000"/>
              </a:lnSpc>
              <a:spcBef>
                <a:spcPts val="375"/>
              </a:spcBef>
              <a:buFont typeface="Arial" panose="020B0604020202020204" pitchFamily="34" charset="0"/>
              <a:buChar char="•"/>
              <a:defRPr sz="17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2284413" indent="-455613" defTabSz="1827213">
              <a:lnSpc>
                <a:spcPct val="90000"/>
              </a:lnSpc>
              <a:spcBef>
                <a:spcPts val="375"/>
              </a:spcBef>
              <a:buFont typeface="Arial" panose="020B0604020202020204" pitchFamily="34" charset="0"/>
              <a:buChar char="•"/>
              <a:defRPr sz="14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3198813" indent="-455613" defTabSz="1827213">
              <a:lnSpc>
                <a:spcPct val="90000"/>
              </a:lnSpc>
              <a:spcBef>
                <a:spcPts val="375"/>
              </a:spcBef>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4113213" indent="-455613" defTabSz="1827213">
              <a:lnSpc>
                <a:spcPct val="90000"/>
              </a:lnSpc>
              <a:spcBef>
                <a:spcPts val="375"/>
              </a:spcBef>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45704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50276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54848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59420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indent="-228600" eaLnBrk="1" hangingPunct="1">
              <a:spcBef>
                <a:spcPts val="600"/>
              </a:spcBef>
              <a:spcAft>
                <a:spcPts val="600"/>
              </a:spcAft>
              <a:defRPr/>
            </a:pPr>
            <a:r>
              <a:rPr lang="en-US" altLang="en-US" sz="1800" dirty="0"/>
              <a:t>New requirement in Infrastructure Investment and Jobs Act</a:t>
            </a:r>
          </a:p>
          <a:p>
            <a:pPr indent="-228600" eaLnBrk="1" hangingPunct="1">
              <a:spcBef>
                <a:spcPts val="600"/>
              </a:spcBef>
              <a:spcAft>
                <a:spcPts val="600"/>
              </a:spcAft>
              <a:defRPr/>
            </a:pPr>
            <a:r>
              <a:rPr lang="en-US" altLang="en-US" sz="1800" dirty="0"/>
              <a:t>Compiled 17 relevant strategies (grouped into five areas) from the State Transportation Plan and other existing state and metropolitan planning organization (MPO) plans</a:t>
            </a:r>
          </a:p>
          <a:p>
            <a:pPr indent="-228600" eaLnBrk="1" hangingPunct="1">
              <a:spcBef>
                <a:spcPts val="600"/>
              </a:spcBef>
              <a:spcAft>
                <a:spcPts val="600"/>
              </a:spcAft>
              <a:defRPr/>
            </a:pPr>
            <a:r>
              <a:rPr lang="en-US" altLang="en-US" sz="1800" dirty="0"/>
              <a:t>Implementation strategies to reduce carbon emissions</a:t>
            </a:r>
            <a:r>
              <a:rPr lang="en-US" altLang="en-US" sz="1800" dirty="0">
                <a:solidFill>
                  <a:srgbClr val="FF0000"/>
                </a:solidFill>
              </a:rPr>
              <a:t> </a:t>
            </a:r>
            <a:r>
              <a:rPr lang="en-US" altLang="en-US" sz="1800" dirty="0"/>
              <a:t>used to help determine projects funded with Carbon Reduction Program funding</a:t>
            </a:r>
          </a:p>
          <a:p>
            <a:pPr indent="-228600" eaLnBrk="1" hangingPunct="1">
              <a:spcBef>
                <a:spcPts val="600"/>
              </a:spcBef>
              <a:spcAft>
                <a:spcPts val="600"/>
              </a:spcAft>
              <a:defRPr/>
            </a:pPr>
            <a:r>
              <a:rPr lang="en-US" altLang="en-US" sz="1800" dirty="0"/>
              <a:t>Input from Iowa’s nine MPOs</a:t>
            </a:r>
          </a:p>
        </p:txBody>
      </p:sp>
      <p:sp>
        <p:nvSpPr>
          <p:cNvPr id="4" name="Slide Number Placeholder 5">
            <a:extLst>
              <a:ext uri="{FF2B5EF4-FFF2-40B4-BE49-F238E27FC236}">
                <a16:creationId xmlns:a16="http://schemas.microsoft.com/office/drawing/2014/main" id="{2C772D0D-9342-A880-35A3-E65F23C0A181}"/>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11E2B1DB-997D-4F44-B047-DF0723D0027B}"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8</a:t>
            </a:fld>
            <a:endParaRPr lang="en-US" altLang="en-US" sz="863" b="1" dirty="0">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pic>
        <p:nvPicPr>
          <p:cNvPr id="3" name="Picture 2">
            <a:extLst>
              <a:ext uri="{FF2B5EF4-FFF2-40B4-BE49-F238E27FC236}">
                <a16:creationId xmlns:a16="http://schemas.microsoft.com/office/drawing/2014/main" id="{0FED8233-7F6F-14F1-0694-0E9E252C5617}"/>
              </a:ext>
            </a:extLst>
          </p:cNvPr>
          <p:cNvPicPr>
            <a:picLocks noChangeAspect="1"/>
          </p:cNvPicPr>
          <p:nvPr/>
        </p:nvPicPr>
        <p:blipFill rotWithShape="1">
          <a:blip r:embed="rId3"/>
          <a:srcRect t="13601"/>
          <a:stretch/>
        </p:blipFill>
        <p:spPr>
          <a:xfrm>
            <a:off x="5331819" y="4556362"/>
            <a:ext cx="3812182" cy="1714441"/>
          </a:xfrm>
          <a:prstGeom prst="rect">
            <a:avLst/>
          </a:prstGeom>
        </p:spPr>
      </p:pic>
      <p:sp>
        <p:nvSpPr>
          <p:cNvPr id="6" name="TextBox 6">
            <a:extLst>
              <a:ext uri="{FF2B5EF4-FFF2-40B4-BE49-F238E27FC236}">
                <a16:creationId xmlns:a16="http://schemas.microsoft.com/office/drawing/2014/main" id="{5FF43A03-87D0-BA5C-5851-237269BA820C}"/>
              </a:ext>
            </a:extLst>
          </p:cNvPr>
          <p:cNvSpPr txBox="1">
            <a:spLocks noChangeArrowheads="1"/>
          </p:cNvSpPr>
          <p:nvPr/>
        </p:nvSpPr>
        <p:spPr bwMode="auto">
          <a:xfrm>
            <a:off x="6194921" y="1607456"/>
            <a:ext cx="2085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b="1" dirty="0">
                <a:latin typeface="PT Sans" panose="020B0503020203020204" pitchFamily="34" charset="0"/>
                <a:ea typeface="PT Sans" panose="020B0503020203020204" pitchFamily="34" charset="0"/>
                <a:cs typeface="Montserrat" panose="00000500000000000000" pitchFamily="2" charset="0"/>
              </a:rPr>
              <a:t>General objectives</a:t>
            </a:r>
          </a:p>
        </p:txBody>
      </p:sp>
      <p:sp>
        <p:nvSpPr>
          <p:cNvPr id="7" name="TextBox 6">
            <a:extLst>
              <a:ext uri="{FF2B5EF4-FFF2-40B4-BE49-F238E27FC236}">
                <a16:creationId xmlns:a16="http://schemas.microsoft.com/office/drawing/2014/main" id="{933C7165-185A-1BE7-B023-53BCCE79DDD6}"/>
              </a:ext>
            </a:extLst>
          </p:cNvPr>
          <p:cNvSpPr txBox="1">
            <a:spLocks noChangeArrowheads="1"/>
          </p:cNvSpPr>
          <p:nvPr/>
        </p:nvSpPr>
        <p:spPr bwMode="auto">
          <a:xfrm>
            <a:off x="6194921" y="4341041"/>
            <a:ext cx="2085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b="1" dirty="0">
                <a:latin typeface="PT Sans" panose="020B0503020203020204" pitchFamily="34" charset="0"/>
                <a:ea typeface="PT Sans" panose="020B0503020203020204" pitchFamily="34" charset="0"/>
                <a:cs typeface="Montserrat" panose="00000500000000000000" pitchFamily="2" charset="0"/>
              </a:rPr>
              <a:t>Strategy areas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821AA0A0-8D3A-9CCE-8F37-51BE0561354B}"/>
              </a:ext>
            </a:extLst>
          </p:cNvPr>
          <p:cNvSpPr txBox="1">
            <a:spLocks noChangeArrowheads="1"/>
          </p:cNvSpPr>
          <p:nvPr/>
        </p:nvSpPr>
        <p:spPr bwMode="auto">
          <a:xfrm>
            <a:off x="628650" y="1123950"/>
            <a:ext cx="7886700" cy="993775"/>
          </a:xfrm>
          <a:prstGeom prst="rect">
            <a:avLst/>
          </a:prstGeom>
          <a:noFill/>
          <a:ln>
            <a:noFill/>
          </a:ln>
        </p:spPr>
        <p:txBody>
          <a:bodyPr anchor="ctr"/>
          <a:lstStyle>
            <a:lvl1pPr defTabSz="1827213">
              <a:lnSpc>
                <a:spcPct val="90000"/>
              </a:lnSpc>
              <a:spcBef>
                <a:spcPts val="1500"/>
              </a:spcBef>
              <a:buFont typeface="Arial" panose="020B0604020202020204" pitchFamily="34" charset="0"/>
              <a:buChar char="•"/>
              <a:defRPr sz="41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370013" indent="-455613" defTabSz="1827213">
              <a:lnSpc>
                <a:spcPct val="90000"/>
              </a:lnSpc>
              <a:spcBef>
                <a:spcPts val="750"/>
              </a:spcBef>
              <a:buFont typeface="Arial" panose="020B0604020202020204" pitchFamily="34" charset="0"/>
              <a:buChar char="•"/>
              <a:defRPr sz="35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2284413" indent="-455613" defTabSz="1827213">
              <a:lnSpc>
                <a:spcPct val="90000"/>
              </a:lnSpc>
              <a:spcBef>
                <a:spcPts val="750"/>
              </a:spcBef>
              <a:buFont typeface="Arial" panose="020B0604020202020204" pitchFamily="34" charset="0"/>
              <a:buChar char="•"/>
              <a:defRPr sz="29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31988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41132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45704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50276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54848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59420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eaLnBrk="1" fontAlgn="auto" hangingPunct="1">
              <a:spcBef>
                <a:spcPct val="0"/>
              </a:spcBef>
              <a:spcAft>
                <a:spcPts val="0"/>
              </a:spcAft>
              <a:buFontTx/>
              <a:buNone/>
              <a:defRPr/>
            </a:pPr>
            <a:r>
              <a:rPr lang="en-US" altLang="en-US" sz="2250" b="1" dirty="0">
                <a:solidFill>
                  <a:schemeClr val="tx2"/>
                </a:solidFill>
                <a:latin typeface="Roboto Slab" pitchFamily="2" charset="0"/>
                <a:ea typeface="Roboto Slab" pitchFamily="2" charset="0"/>
                <a:cs typeface="Roboto Slab" pitchFamily="2" charset="0"/>
              </a:rPr>
              <a:t>Resiliency Improvement Plan</a:t>
            </a:r>
          </a:p>
        </p:txBody>
      </p:sp>
      <p:sp>
        <p:nvSpPr>
          <p:cNvPr id="23556" name="Text Placeholder 2">
            <a:extLst>
              <a:ext uri="{FF2B5EF4-FFF2-40B4-BE49-F238E27FC236}">
                <a16:creationId xmlns:a16="http://schemas.microsoft.com/office/drawing/2014/main" id="{1CFD866B-531C-9D0E-54CD-6627340119E1}"/>
              </a:ext>
            </a:extLst>
          </p:cNvPr>
          <p:cNvSpPr txBox="1">
            <a:spLocks noChangeArrowheads="1"/>
          </p:cNvSpPr>
          <p:nvPr/>
        </p:nvSpPr>
        <p:spPr bwMode="auto">
          <a:xfrm>
            <a:off x="628649" y="1958975"/>
            <a:ext cx="8210551" cy="3195556"/>
          </a:xfrm>
          <a:prstGeom prst="rect">
            <a:avLst/>
          </a:prstGeom>
          <a:noFill/>
          <a:ln>
            <a:noFill/>
          </a:ln>
        </p:spPr>
        <p:txBody>
          <a:bodyPr/>
          <a:lstStyle>
            <a:lvl1pPr marL="455613" indent="-455613" defTabSz="1827213">
              <a:lnSpc>
                <a:spcPct val="90000"/>
              </a:lnSpc>
              <a:spcBef>
                <a:spcPts val="750"/>
              </a:spcBef>
              <a:buFont typeface="Arial" panose="020B0604020202020204" pitchFamily="34" charset="0"/>
              <a:buChar char="•"/>
              <a:defRPr sz="20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370013" indent="-455613" defTabSz="1827213">
              <a:lnSpc>
                <a:spcPct val="90000"/>
              </a:lnSpc>
              <a:spcBef>
                <a:spcPts val="375"/>
              </a:spcBef>
              <a:buFont typeface="Arial" panose="020B0604020202020204" pitchFamily="34" charset="0"/>
              <a:buChar char="•"/>
              <a:defRPr sz="17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2284413" indent="-455613" defTabSz="1827213">
              <a:lnSpc>
                <a:spcPct val="90000"/>
              </a:lnSpc>
              <a:spcBef>
                <a:spcPts val="375"/>
              </a:spcBef>
              <a:buFont typeface="Arial" panose="020B0604020202020204" pitchFamily="34" charset="0"/>
              <a:buChar char="•"/>
              <a:defRPr sz="14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3198813" indent="-455613" defTabSz="1827213">
              <a:lnSpc>
                <a:spcPct val="90000"/>
              </a:lnSpc>
              <a:spcBef>
                <a:spcPts val="375"/>
              </a:spcBef>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4113213" indent="-455613" defTabSz="1827213">
              <a:lnSpc>
                <a:spcPct val="90000"/>
              </a:lnSpc>
              <a:spcBef>
                <a:spcPts val="375"/>
              </a:spcBef>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45704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50276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54848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59420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indent="-228600" eaLnBrk="1" hangingPunct="1">
              <a:spcBef>
                <a:spcPts val="600"/>
              </a:spcBef>
              <a:spcAft>
                <a:spcPts val="600"/>
              </a:spcAft>
              <a:defRPr/>
            </a:pPr>
            <a:r>
              <a:rPr lang="en-US" altLang="en-US" sz="1800" dirty="0"/>
              <a:t>Voluntary planning activity</a:t>
            </a:r>
          </a:p>
          <a:p>
            <a:pPr indent="-228600" eaLnBrk="1" hangingPunct="1">
              <a:spcBef>
                <a:spcPts val="600"/>
              </a:spcBef>
              <a:spcAft>
                <a:spcPts val="600"/>
              </a:spcAft>
              <a:defRPr/>
            </a:pPr>
            <a:r>
              <a:rPr lang="en-US" altLang="en-US" sz="1800" dirty="0"/>
              <a:t>If completed, allows for a reduced non-federal share of the cost of Promoting Resilient Operations for Transformative, Efficient, and Cost-Saving Transportation (PROTECT) projects</a:t>
            </a:r>
          </a:p>
          <a:p>
            <a:pPr indent="-228600" eaLnBrk="1" hangingPunct="1">
              <a:spcBef>
                <a:spcPts val="600"/>
              </a:spcBef>
              <a:spcAft>
                <a:spcPts val="600"/>
              </a:spcAft>
              <a:defRPr/>
            </a:pPr>
            <a:r>
              <a:rPr lang="en-US" altLang="en-US" sz="1800" dirty="0"/>
              <a:t>Builds on existing resiliency planning strategy in State Transportation Plan</a:t>
            </a:r>
          </a:p>
          <a:p>
            <a:pPr indent="-228600" eaLnBrk="1" hangingPunct="1">
              <a:spcBef>
                <a:spcPts val="600"/>
              </a:spcBef>
              <a:spcAft>
                <a:spcPts val="600"/>
              </a:spcAft>
              <a:defRPr/>
            </a:pPr>
            <a:r>
              <a:rPr lang="en-US" altLang="en-US" sz="1800" dirty="0"/>
              <a:t>Resiliency Toolbox (30 strategies, 25 countermeasures for mitigating hazards,  and project selection and programming processes for PROTECT funds)</a:t>
            </a:r>
          </a:p>
          <a:p>
            <a:pPr indent="-228600" eaLnBrk="1" hangingPunct="1">
              <a:spcBef>
                <a:spcPts val="600"/>
              </a:spcBef>
              <a:spcAft>
                <a:spcPts val="600"/>
              </a:spcAft>
              <a:defRPr/>
            </a:pPr>
            <a:r>
              <a:rPr lang="en-US" altLang="en-US" sz="1800" dirty="0"/>
              <a:t>Input from Iowa DOT Resiliency Working Group, State agency partners, and universities. </a:t>
            </a:r>
            <a:endParaRPr lang="en-US" altLang="en-US" dirty="0"/>
          </a:p>
          <a:p>
            <a:pPr indent="-228600" eaLnBrk="1" hangingPunct="1">
              <a:spcBef>
                <a:spcPts val="600"/>
              </a:spcBef>
              <a:spcAft>
                <a:spcPts val="600"/>
              </a:spcAft>
              <a:defRPr/>
            </a:pPr>
            <a:endParaRPr lang="en-US" altLang="en-US" dirty="0">
              <a:highlight>
                <a:srgbClr val="FFFF00"/>
              </a:highlight>
            </a:endParaRPr>
          </a:p>
        </p:txBody>
      </p:sp>
      <p:sp>
        <p:nvSpPr>
          <p:cNvPr id="4" name="Slide Number Placeholder 5">
            <a:extLst>
              <a:ext uri="{FF2B5EF4-FFF2-40B4-BE49-F238E27FC236}">
                <a16:creationId xmlns:a16="http://schemas.microsoft.com/office/drawing/2014/main" id="{70AB0F6F-1711-D2E6-D7CB-FF4279986185}"/>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173507C9-469E-47A6-BBC4-E21A795CE144}"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9</a:t>
            </a:fld>
            <a:endParaRPr lang="en-US" altLang="en-US" sz="863" b="1" dirty="0">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pic>
        <p:nvPicPr>
          <p:cNvPr id="2" name="Picture 1">
            <a:extLst>
              <a:ext uri="{FF2B5EF4-FFF2-40B4-BE49-F238E27FC236}">
                <a16:creationId xmlns:a16="http://schemas.microsoft.com/office/drawing/2014/main" id="{E3B3B772-007C-BA18-EDD7-09655C9BBC9A}"/>
              </a:ext>
            </a:extLst>
          </p:cNvPr>
          <p:cNvPicPr>
            <a:picLocks noChangeAspect="1"/>
          </p:cNvPicPr>
          <p:nvPr/>
        </p:nvPicPr>
        <p:blipFill rotWithShape="1">
          <a:blip r:embed="rId2"/>
          <a:srcRect t="59104" r="5942" b="5449"/>
          <a:stretch/>
        </p:blipFill>
        <p:spPr>
          <a:xfrm>
            <a:off x="2751642" y="5298124"/>
            <a:ext cx="1645920" cy="928208"/>
          </a:xfrm>
          <a:prstGeom prst="rect">
            <a:avLst/>
          </a:prstGeom>
          <a:ln w="38100">
            <a:solidFill>
              <a:schemeClr val="tx2"/>
            </a:solidFill>
          </a:ln>
        </p:spPr>
      </p:pic>
      <p:pic>
        <p:nvPicPr>
          <p:cNvPr id="3" name="Picture 2">
            <a:extLst>
              <a:ext uri="{FF2B5EF4-FFF2-40B4-BE49-F238E27FC236}">
                <a16:creationId xmlns:a16="http://schemas.microsoft.com/office/drawing/2014/main" id="{D8C094E5-E559-6DFC-1404-5FA0C9893466}"/>
              </a:ext>
            </a:extLst>
          </p:cNvPr>
          <p:cNvPicPr>
            <a:picLocks noChangeAspect="1"/>
          </p:cNvPicPr>
          <p:nvPr/>
        </p:nvPicPr>
        <p:blipFill rotWithShape="1">
          <a:blip r:embed="rId2"/>
          <a:srcRect t="3544" r="3623" b="61008"/>
          <a:stretch/>
        </p:blipFill>
        <p:spPr>
          <a:xfrm>
            <a:off x="809018" y="5301934"/>
            <a:ext cx="1645920" cy="905876"/>
          </a:xfrm>
          <a:prstGeom prst="rect">
            <a:avLst/>
          </a:prstGeom>
          <a:ln w="38100">
            <a:solidFill>
              <a:schemeClr val="tx2"/>
            </a:solidFill>
          </a:ln>
        </p:spPr>
      </p:pic>
      <p:pic>
        <p:nvPicPr>
          <p:cNvPr id="5" name="Picture 4">
            <a:extLst>
              <a:ext uri="{FF2B5EF4-FFF2-40B4-BE49-F238E27FC236}">
                <a16:creationId xmlns:a16="http://schemas.microsoft.com/office/drawing/2014/main" id="{26D73484-2611-B5A4-D86C-FA1CD4B5671F}"/>
              </a:ext>
            </a:extLst>
          </p:cNvPr>
          <p:cNvPicPr>
            <a:picLocks noChangeAspect="1"/>
          </p:cNvPicPr>
          <p:nvPr/>
        </p:nvPicPr>
        <p:blipFill rotWithShape="1">
          <a:blip r:embed="rId3"/>
          <a:srcRect t="3326" b="62356"/>
          <a:stretch/>
        </p:blipFill>
        <p:spPr>
          <a:xfrm>
            <a:off x="4702227" y="5315540"/>
            <a:ext cx="1645920" cy="902860"/>
          </a:xfrm>
          <a:prstGeom prst="rect">
            <a:avLst/>
          </a:prstGeom>
          <a:ln w="38100">
            <a:solidFill>
              <a:schemeClr val="tx2"/>
            </a:solidFill>
          </a:ln>
        </p:spPr>
      </p:pic>
      <p:pic>
        <p:nvPicPr>
          <p:cNvPr id="6" name="Picture 5">
            <a:extLst>
              <a:ext uri="{FF2B5EF4-FFF2-40B4-BE49-F238E27FC236}">
                <a16:creationId xmlns:a16="http://schemas.microsoft.com/office/drawing/2014/main" id="{669E4063-A987-ECB8-B62F-C189BD039C03}"/>
              </a:ext>
            </a:extLst>
          </p:cNvPr>
          <p:cNvPicPr>
            <a:picLocks noChangeAspect="1"/>
          </p:cNvPicPr>
          <p:nvPr/>
        </p:nvPicPr>
        <p:blipFill rotWithShape="1">
          <a:blip r:embed="rId3"/>
          <a:srcRect t="59655" b="5912"/>
          <a:stretch/>
        </p:blipFill>
        <p:spPr>
          <a:xfrm>
            <a:off x="6645806" y="5311822"/>
            <a:ext cx="1645920" cy="905876"/>
          </a:xfrm>
          <a:prstGeom prst="rect">
            <a:avLst/>
          </a:prstGeom>
          <a:ln w="38100">
            <a:solidFill>
              <a:schemeClr val="tx2"/>
            </a:solidFill>
          </a:ln>
        </p:spPr>
      </p:pic>
    </p:spTree>
  </p:cSld>
  <p:clrMapOvr>
    <a:masterClrMapping/>
  </p:clrMapOvr>
</p:sld>
</file>

<file path=ppt/theme/theme1.xml><?xml version="1.0" encoding="utf-8"?>
<a:theme xmlns:a="http://schemas.openxmlformats.org/drawingml/2006/main" name="1_Office Theme">
  <a:themeElements>
    <a:clrScheme name="Iowa DOT">
      <a:dk1>
        <a:sysClr val="windowText" lastClr="000000"/>
      </a:dk1>
      <a:lt1>
        <a:sysClr val="window" lastClr="FFFFFF"/>
      </a:lt1>
      <a:dk2>
        <a:srgbClr val="007681"/>
      </a:dk2>
      <a:lt2>
        <a:srgbClr val="F0B323"/>
      </a:lt2>
      <a:accent1>
        <a:srgbClr val="B1B3B3"/>
      </a:accent1>
      <a:accent2>
        <a:srgbClr val="B86125"/>
      </a:accent2>
      <a:accent3>
        <a:srgbClr val="1A488F"/>
      </a:accent3>
      <a:accent4>
        <a:srgbClr val="244C5A"/>
      </a:accent4>
      <a:accent5>
        <a:srgbClr val="275D38"/>
      </a:accent5>
      <a:accent6>
        <a:srgbClr val="B4ADA5"/>
      </a:accent6>
      <a:hlink>
        <a:srgbClr val="428BA7"/>
      </a:hlink>
      <a:folHlink>
        <a:srgbClr val="53565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888</TotalTime>
  <Words>626</Words>
  <Application>Microsoft Office PowerPoint</Application>
  <PresentationFormat>On-screen Show (4:3)</PresentationFormat>
  <Paragraphs>98</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PT Sans</vt:lpstr>
      <vt:lpstr>Roboto Slab</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Andersen, Christina</dc:creator>
  <cp:lastModifiedBy>Anderson, Stuart</cp:lastModifiedBy>
  <cp:revision>86</cp:revision>
  <dcterms:created xsi:type="dcterms:W3CDTF">2023-08-03T14:09:31Z</dcterms:created>
  <dcterms:modified xsi:type="dcterms:W3CDTF">2023-12-22T18:49:51Z</dcterms:modified>
</cp:coreProperties>
</file>