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6" r:id="rId5"/>
    <p:sldMasterId id="2147483698" r:id="rId6"/>
  </p:sldMasterIdLst>
  <p:notesMasterIdLst>
    <p:notesMasterId r:id="rId21"/>
  </p:notesMasterIdLst>
  <p:sldIdLst>
    <p:sldId id="256" r:id="rId7"/>
    <p:sldId id="519" r:id="rId8"/>
    <p:sldId id="505" r:id="rId9"/>
    <p:sldId id="6954" r:id="rId10"/>
    <p:sldId id="6956" r:id="rId11"/>
    <p:sldId id="6960" r:id="rId12"/>
    <p:sldId id="486" r:id="rId13"/>
    <p:sldId id="6959" r:id="rId14"/>
    <p:sldId id="6953" r:id="rId15"/>
    <p:sldId id="6955" r:id="rId16"/>
    <p:sldId id="6957" r:id="rId17"/>
    <p:sldId id="458" r:id="rId18"/>
    <p:sldId id="262" r:id="rId19"/>
    <p:sldId id="533" r:id="rId2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5E9AE05-EE95-FCAF-338B-43C403EC4CC1}" name="Hughes, Kimberly" initials="HK" userId="Hughes, Kimberly" providerId="None"/>
  <p188:author id="{CF2EF4E3-D068-CE39-EB22-744059DBEB1B}" name="Markt, Jonathan" initials="MJ" userId="S::jmarkt@hdrinc.com::d9b7303d-6671-4ab6-a394-8cca0979fe1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4B56"/>
    <a:srgbClr val="871721"/>
    <a:srgbClr val="00717F"/>
    <a:srgbClr val="FF0066"/>
    <a:srgbClr val="000000"/>
    <a:srgbClr val="FFFF99"/>
    <a:srgbClr val="B55813"/>
    <a:srgbClr val="FF9966"/>
    <a:srgbClr val="34495E"/>
    <a:srgbClr val="53565A"/>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88" autoAdjust="0"/>
    <p:restoredTop sz="87747" autoAdjust="0"/>
  </p:normalViewPr>
  <p:slideViewPr>
    <p:cSldViewPr>
      <p:cViewPr varScale="1">
        <p:scale>
          <a:sx n="139" d="100"/>
          <a:sy n="139" d="100"/>
        </p:scale>
        <p:origin x="4884" y="114"/>
      </p:cViewPr>
      <p:guideLst>
        <p:guide orient="horz" pos="2160"/>
        <p:guide pos="2880"/>
      </p:guideLst>
    </p:cSldViewPr>
  </p:slideViewPr>
  <p:outlineViewPr>
    <p:cViewPr>
      <p:scale>
        <a:sx n="33" d="100"/>
        <a:sy n="33" d="100"/>
      </p:scale>
      <p:origin x="0" y="-1194"/>
    </p:cViewPr>
  </p:outlineViewPr>
  <p:notesTextViewPr>
    <p:cViewPr>
      <p:scale>
        <a:sx n="3" d="2"/>
        <a:sy n="3" d="2"/>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9E6A3B-A0B5-4C94-9CE5-0EDBBE13D2F5}"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n-US"/>
        </a:p>
      </dgm:t>
    </dgm:pt>
    <dgm:pt modelId="{E0EDB046-3692-4803-976B-4E897B5370EA}">
      <dgm:prSet phldrT="[Text]"/>
      <dgm:spPr>
        <a:solidFill>
          <a:schemeClr val="bg2">
            <a:lumMod val="25000"/>
          </a:schemeClr>
        </a:solidFill>
      </dgm:spPr>
      <dgm:t>
        <a:bodyPr/>
        <a:lstStyle/>
        <a:p>
          <a:r>
            <a:rPr lang="en-US" dirty="0"/>
            <a:t>Ramp Metering</a:t>
          </a:r>
        </a:p>
      </dgm:t>
    </dgm:pt>
    <dgm:pt modelId="{84E9073A-B47D-4ED0-B897-242BC570ED47}" type="parTrans" cxnId="{BAAB91B1-F541-47F2-83A8-061B3D94DFB8}">
      <dgm:prSet/>
      <dgm:spPr/>
      <dgm:t>
        <a:bodyPr/>
        <a:lstStyle/>
        <a:p>
          <a:endParaRPr lang="en-US"/>
        </a:p>
      </dgm:t>
    </dgm:pt>
    <dgm:pt modelId="{C77E24D8-E8F7-4761-A3A1-E3820F345610}" type="sibTrans" cxnId="{BAAB91B1-F541-47F2-83A8-061B3D94DFB8}">
      <dgm:prSet/>
      <dgm:spPr/>
      <dgm:t>
        <a:bodyPr/>
        <a:lstStyle/>
        <a:p>
          <a:endParaRPr lang="en-US"/>
        </a:p>
      </dgm:t>
    </dgm:pt>
    <dgm:pt modelId="{713FC778-FF39-49B0-A734-4B03B98AB1E1}">
      <dgm:prSet phldrT="[Text]"/>
      <dgm:spPr>
        <a:solidFill>
          <a:schemeClr val="bg2">
            <a:lumMod val="25000"/>
          </a:schemeClr>
        </a:solidFill>
      </dgm:spPr>
      <dgm:t>
        <a:bodyPr/>
        <a:lstStyle/>
        <a:p>
          <a:r>
            <a:rPr lang="en-US" dirty="0"/>
            <a:t>Dynamic Shoulder Lanes</a:t>
          </a:r>
        </a:p>
      </dgm:t>
    </dgm:pt>
    <dgm:pt modelId="{CDD4A99E-718F-48CD-8008-B3281382A02D}" type="parTrans" cxnId="{42960E65-E49A-4DAF-BC8B-0891E609DF81}">
      <dgm:prSet/>
      <dgm:spPr/>
      <dgm:t>
        <a:bodyPr/>
        <a:lstStyle/>
        <a:p>
          <a:endParaRPr lang="en-US"/>
        </a:p>
      </dgm:t>
    </dgm:pt>
    <dgm:pt modelId="{5F6E90C0-446A-47EF-A5C1-74B530759A18}" type="sibTrans" cxnId="{42960E65-E49A-4DAF-BC8B-0891E609DF81}">
      <dgm:prSet/>
      <dgm:spPr/>
      <dgm:t>
        <a:bodyPr/>
        <a:lstStyle/>
        <a:p>
          <a:endParaRPr lang="en-US"/>
        </a:p>
      </dgm:t>
    </dgm:pt>
    <dgm:pt modelId="{B4592125-E407-4346-8C71-EAD777E593EB}">
      <dgm:prSet phldrT="[Text]"/>
      <dgm:spPr>
        <a:solidFill>
          <a:schemeClr val="bg2">
            <a:lumMod val="25000"/>
          </a:schemeClr>
        </a:solidFill>
      </dgm:spPr>
      <dgm:t>
        <a:bodyPr/>
        <a:lstStyle/>
        <a:p>
          <a:r>
            <a:rPr lang="en-US" dirty="0"/>
            <a:t>Transit Signal Priority</a:t>
          </a:r>
        </a:p>
      </dgm:t>
    </dgm:pt>
    <dgm:pt modelId="{189E5F87-ABAF-47B4-8F17-316572766808}" type="parTrans" cxnId="{226B2F48-8AD4-4A83-895F-5DEC2818EF55}">
      <dgm:prSet/>
      <dgm:spPr/>
      <dgm:t>
        <a:bodyPr/>
        <a:lstStyle/>
        <a:p>
          <a:endParaRPr lang="en-US"/>
        </a:p>
      </dgm:t>
    </dgm:pt>
    <dgm:pt modelId="{1C69BFD4-054B-4B71-8CF5-CAF52A917362}" type="sibTrans" cxnId="{226B2F48-8AD4-4A83-895F-5DEC2818EF55}">
      <dgm:prSet/>
      <dgm:spPr/>
      <dgm:t>
        <a:bodyPr/>
        <a:lstStyle/>
        <a:p>
          <a:endParaRPr lang="en-US"/>
        </a:p>
      </dgm:t>
    </dgm:pt>
    <dgm:pt modelId="{07C40F79-4E29-4798-AE0A-71003A591E44}">
      <dgm:prSet/>
      <dgm:spPr>
        <a:solidFill>
          <a:schemeClr val="bg2">
            <a:lumMod val="25000"/>
          </a:schemeClr>
        </a:solidFill>
      </dgm:spPr>
      <dgm:t>
        <a:bodyPr/>
        <a:lstStyle/>
        <a:p>
          <a:r>
            <a:rPr lang="en-US" dirty="0"/>
            <a:t>Adaptive Traffic Signal Control </a:t>
          </a:r>
        </a:p>
      </dgm:t>
    </dgm:pt>
    <dgm:pt modelId="{0B5B6BC8-6DF1-42D3-B0FF-E4365DE1A7C1}" type="parTrans" cxnId="{9FBAB4D8-8E0F-4590-81C6-6C1BE0689EE2}">
      <dgm:prSet/>
      <dgm:spPr/>
      <dgm:t>
        <a:bodyPr/>
        <a:lstStyle/>
        <a:p>
          <a:endParaRPr lang="en-US"/>
        </a:p>
      </dgm:t>
    </dgm:pt>
    <dgm:pt modelId="{E2DF5F0A-F608-4CEC-99F8-E3CA7F5F0BEF}" type="sibTrans" cxnId="{9FBAB4D8-8E0F-4590-81C6-6C1BE0689EE2}">
      <dgm:prSet/>
      <dgm:spPr/>
      <dgm:t>
        <a:bodyPr/>
        <a:lstStyle/>
        <a:p>
          <a:endParaRPr lang="en-US"/>
        </a:p>
      </dgm:t>
    </dgm:pt>
    <dgm:pt modelId="{2DF9D875-0B2A-44D8-BF31-EA276F44615C}">
      <dgm:prSet/>
      <dgm:spPr>
        <a:solidFill>
          <a:schemeClr val="bg2">
            <a:lumMod val="25000"/>
          </a:schemeClr>
        </a:solidFill>
      </dgm:spPr>
      <dgm:t>
        <a:bodyPr/>
        <a:lstStyle/>
        <a:p>
          <a:r>
            <a:rPr lang="en-US" dirty="0"/>
            <a:t>Active Parking Management</a:t>
          </a:r>
        </a:p>
      </dgm:t>
    </dgm:pt>
    <dgm:pt modelId="{344495C3-58FD-4A9E-941D-F4799AA016C8}" type="parTrans" cxnId="{E8383741-875F-4F09-A798-E90F16D41E54}">
      <dgm:prSet/>
      <dgm:spPr/>
      <dgm:t>
        <a:bodyPr/>
        <a:lstStyle/>
        <a:p>
          <a:endParaRPr lang="en-US"/>
        </a:p>
      </dgm:t>
    </dgm:pt>
    <dgm:pt modelId="{F1B1BE0A-2690-48BD-827A-3D620791798C}" type="sibTrans" cxnId="{E8383741-875F-4F09-A798-E90F16D41E54}">
      <dgm:prSet/>
      <dgm:spPr/>
      <dgm:t>
        <a:bodyPr/>
        <a:lstStyle/>
        <a:p>
          <a:endParaRPr lang="en-US"/>
        </a:p>
      </dgm:t>
    </dgm:pt>
    <dgm:pt modelId="{5C82A180-16FF-428D-AF46-A2A79DF2CE06}">
      <dgm:prSet/>
      <dgm:spPr>
        <a:solidFill>
          <a:schemeClr val="bg2">
            <a:lumMod val="25000"/>
          </a:schemeClr>
        </a:solidFill>
      </dgm:spPr>
      <dgm:t>
        <a:bodyPr/>
        <a:lstStyle/>
        <a:p>
          <a:r>
            <a:rPr lang="en-US" dirty="0"/>
            <a:t>Dynamic Speed Advisories</a:t>
          </a:r>
        </a:p>
      </dgm:t>
    </dgm:pt>
    <dgm:pt modelId="{45DABDB3-8707-414A-88B3-C2CB7E4E5705}" type="parTrans" cxnId="{F3A5BF53-9D6F-4116-85BD-7E6504C24421}">
      <dgm:prSet/>
      <dgm:spPr/>
      <dgm:t>
        <a:bodyPr/>
        <a:lstStyle/>
        <a:p>
          <a:endParaRPr lang="en-US"/>
        </a:p>
      </dgm:t>
    </dgm:pt>
    <dgm:pt modelId="{77BA858A-7557-410D-A4CB-FAE6A42C15AF}" type="sibTrans" cxnId="{F3A5BF53-9D6F-4116-85BD-7E6504C24421}">
      <dgm:prSet/>
      <dgm:spPr/>
      <dgm:t>
        <a:bodyPr/>
        <a:lstStyle/>
        <a:p>
          <a:endParaRPr lang="en-US"/>
        </a:p>
      </dgm:t>
    </dgm:pt>
    <dgm:pt modelId="{CD08A17C-0F8C-4DFE-9CC2-EF71A8F1DA21}" type="pres">
      <dgm:prSet presAssocID="{BD9E6A3B-A0B5-4C94-9CE5-0EDBBE13D2F5}" presName="Name0" presStyleCnt="0">
        <dgm:presLayoutVars>
          <dgm:dir/>
          <dgm:resizeHandles val="exact"/>
        </dgm:presLayoutVars>
      </dgm:prSet>
      <dgm:spPr/>
    </dgm:pt>
    <dgm:pt modelId="{78B37D0F-ECFC-4EC9-9BA4-5E6AE7FF671D}" type="pres">
      <dgm:prSet presAssocID="{E0EDB046-3692-4803-976B-4E897B5370EA}" presName="composite" presStyleCnt="0"/>
      <dgm:spPr/>
    </dgm:pt>
    <dgm:pt modelId="{C8DB0030-12C5-440B-8766-CDE3ED6587CF}" type="pres">
      <dgm:prSet presAssocID="{E0EDB046-3692-4803-976B-4E897B5370EA}" presName="rect1" presStyleLbl="bgImgPlace1" presStyleIdx="0" presStyleCnt="6" custLinFactNeighborY="-32"/>
      <dgm:spPr>
        <a:blipFill rotWithShape="1">
          <a:blip xmlns:r="http://schemas.openxmlformats.org/officeDocument/2006/relationships" r:embed="rId1"/>
          <a:srcRect/>
          <a:stretch>
            <a:fillRect l="-3000" r="-3000"/>
          </a:stretch>
        </a:blipFill>
      </dgm:spPr>
    </dgm:pt>
    <dgm:pt modelId="{BF61444B-7BCA-4F1A-B98A-670E17E67993}" type="pres">
      <dgm:prSet presAssocID="{E0EDB046-3692-4803-976B-4E897B5370EA}" presName="wedgeRectCallout1" presStyleLbl="node1" presStyleIdx="0" presStyleCnt="6">
        <dgm:presLayoutVars>
          <dgm:bulletEnabled val="1"/>
        </dgm:presLayoutVars>
      </dgm:prSet>
      <dgm:spPr/>
    </dgm:pt>
    <dgm:pt modelId="{9025F070-7735-4B36-A838-EEC4311A646E}" type="pres">
      <dgm:prSet presAssocID="{C77E24D8-E8F7-4761-A3A1-E3820F345610}" presName="sibTrans" presStyleCnt="0"/>
      <dgm:spPr/>
    </dgm:pt>
    <dgm:pt modelId="{161BEDC0-EAC8-4869-BF79-250F8C3BD819}" type="pres">
      <dgm:prSet presAssocID="{713FC778-FF39-49B0-A734-4B03B98AB1E1}" presName="composite" presStyleCnt="0"/>
      <dgm:spPr/>
    </dgm:pt>
    <dgm:pt modelId="{EFEFBAB2-FEC8-4836-A2D1-07A67B0D4B20}" type="pres">
      <dgm:prSet presAssocID="{713FC778-FF39-49B0-A734-4B03B98AB1E1}" presName="rect1" presStyleLbl="bgImgPlace1" presStyleIdx="1" presStyleCnt="6"/>
      <dgm:spPr>
        <a:blipFill rotWithShape="1">
          <a:blip xmlns:r="http://schemas.openxmlformats.org/officeDocument/2006/relationships" r:embed="rId2"/>
          <a:srcRect/>
          <a:stretch>
            <a:fillRect l="-15000" r="-15000"/>
          </a:stretch>
        </a:blipFill>
      </dgm:spPr>
    </dgm:pt>
    <dgm:pt modelId="{ACEE69A9-4FC1-4FE3-92EA-261361A9243D}" type="pres">
      <dgm:prSet presAssocID="{713FC778-FF39-49B0-A734-4B03B98AB1E1}" presName="wedgeRectCallout1" presStyleLbl="node1" presStyleIdx="1" presStyleCnt="6">
        <dgm:presLayoutVars>
          <dgm:bulletEnabled val="1"/>
        </dgm:presLayoutVars>
      </dgm:prSet>
      <dgm:spPr/>
    </dgm:pt>
    <dgm:pt modelId="{6432D24F-3AD5-49E4-91D7-E9B38F95CB79}" type="pres">
      <dgm:prSet presAssocID="{5F6E90C0-446A-47EF-A5C1-74B530759A18}" presName="sibTrans" presStyleCnt="0"/>
      <dgm:spPr/>
    </dgm:pt>
    <dgm:pt modelId="{FC0D52CB-3E04-4F8A-8D60-FCA2039F1296}" type="pres">
      <dgm:prSet presAssocID="{B4592125-E407-4346-8C71-EAD777E593EB}" presName="composite" presStyleCnt="0"/>
      <dgm:spPr/>
    </dgm:pt>
    <dgm:pt modelId="{0E8D9A86-C02D-4070-801E-A1C74B35F508}" type="pres">
      <dgm:prSet presAssocID="{B4592125-E407-4346-8C71-EAD777E593EB}" presName="rect1" presStyleLbl="bgImgPlace1" presStyleIdx="2" presStyleCnt="6"/>
      <dgm:spPr>
        <a:blipFill rotWithShape="1">
          <a:blip xmlns:r="http://schemas.openxmlformats.org/officeDocument/2006/relationships" r:embed="rId3"/>
          <a:srcRect/>
          <a:stretch>
            <a:fillRect t="-12000" b="-12000"/>
          </a:stretch>
        </a:blipFill>
      </dgm:spPr>
    </dgm:pt>
    <dgm:pt modelId="{E852A69F-71D3-4891-B61E-95D7210BFBEB}" type="pres">
      <dgm:prSet presAssocID="{B4592125-E407-4346-8C71-EAD777E593EB}" presName="wedgeRectCallout1" presStyleLbl="node1" presStyleIdx="2" presStyleCnt="6">
        <dgm:presLayoutVars>
          <dgm:bulletEnabled val="1"/>
        </dgm:presLayoutVars>
      </dgm:prSet>
      <dgm:spPr/>
    </dgm:pt>
    <dgm:pt modelId="{D67264D5-5E82-4E27-AD48-00CB0BE45728}" type="pres">
      <dgm:prSet presAssocID="{1C69BFD4-054B-4B71-8CF5-CAF52A917362}" presName="sibTrans" presStyleCnt="0"/>
      <dgm:spPr/>
    </dgm:pt>
    <dgm:pt modelId="{3D9F63BE-92D5-4539-B672-F15B5E68FBC9}" type="pres">
      <dgm:prSet presAssocID="{07C40F79-4E29-4798-AE0A-71003A591E44}" presName="composite" presStyleCnt="0"/>
      <dgm:spPr/>
    </dgm:pt>
    <dgm:pt modelId="{3D2FA6E5-20DE-44DF-9220-C7AEF980AE66}" type="pres">
      <dgm:prSet presAssocID="{07C40F79-4E29-4798-AE0A-71003A591E44}" presName="rect1" presStyleLbl="bgImgPlace1" presStyleIdx="3" presStyleCnt="6"/>
      <dgm:spPr>
        <a:blipFill rotWithShape="1">
          <a:blip xmlns:r="http://schemas.openxmlformats.org/officeDocument/2006/relationships" r:embed="rId4"/>
          <a:srcRect/>
          <a:stretch>
            <a:fillRect t="-13000" b="-13000"/>
          </a:stretch>
        </a:blipFill>
      </dgm:spPr>
    </dgm:pt>
    <dgm:pt modelId="{E549AB28-8865-44AB-AFC5-D10DDF89EDDC}" type="pres">
      <dgm:prSet presAssocID="{07C40F79-4E29-4798-AE0A-71003A591E44}" presName="wedgeRectCallout1" presStyleLbl="node1" presStyleIdx="3" presStyleCnt="6">
        <dgm:presLayoutVars>
          <dgm:bulletEnabled val="1"/>
        </dgm:presLayoutVars>
      </dgm:prSet>
      <dgm:spPr/>
    </dgm:pt>
    <dgm:pt modelId="{45AACB57-2DDB-476C-80AD-37FC582BF076}" type="pres">
      <dgm:prSet presAssocID="{E2DF5F0A-F608-4CEC-99F8-E3CA7F5F0BEF}" presName="sibTrans" presStyleCnt="0"/>
      <dgm:spPr/>
    </dgm:pt>
    <dgm:pt modelId="{D61F695B-785A-4B03-9E7F-B57B1EE7860A}" type="pres">
      <dgm:prSet presAssocID="{2DF9D875-0B2A-44D8-BF31-EA276F44615C}" presName="composite" presStyleCnt="0"/>
      <dgm:spPr/>
    </dgm:pt>
    <dgm:pt modelId="{602FDD58-A785-40FC-9661-13D568BB5BA4}" type="pres">
      <dgm:prSet presAssocID="{2DF9D875-0B2A-44D8-BF31-EA276F44615C}" presName="rect1" presStyleLbl="bgImgPlace1" presStyleIdx="4" presStyleCnt="6"/>
      <dgm:spPr>
        <a:blipFill rotWithShape="1">
          <a:blip xmlns:r="http://schemas.openxmlformats.org/officeDocument/2006/relationships" r:embed="rId5"/>
          <a:srcRect/>
          <a:stretch>
            <a:fillRect l="-31000" r="-31000"/>
          </a:stretch>
        </a:blipFill>
      </dgm:spPr>
    </dgm:pt>
    <dgm:pt modelId="{C864359F-54C1-46DB-BA68-EB4921890990}" type="pres">
      <dgm:prSet presAssocID="{2DF9D875-0B2A-44D8-BF31-EA276F44615C}" presName="wedgeRectCallout1" presStyleLbl="node1" presStyleIdx="4" presStyleCnt="6">
        <dgm:presLayoutVars>
          <dgm:bulletEnabled val="1"/>
        </dgm:presLayoutVars>
      </dgm:prSet>
      <dgm:spPr/>
    </dgm:pt>
    <dgm:pt modelId="{3FF3D44D-0D25-49B5-B7CC-0A3E004AF032}" type="pres">
      <dgm:prSet presAssocID="{F1B1BE0A-2690-48BD-827A-3D620791798C}" presName="sibTrans" presStyleCnt="0"/>
      <dgm:spPr/>
    </dgm:pt>
    <dgm:pt modelId="{ECF01A34-582D-470E-91C2-586C9EFF97B8}" type="pres">
      <dgm:prSet presAssocID="{5C82A180-16FF-428D-AF46-A2A79DF2CE06}" presName="composite" presStyleCnt="0"/>
      <dgm:spPr/>
    </dgm:pt>
    <dgm:pt modelId="{8163143D-D9D4-4218-A189-6AAA866F0037}" type="pres">
      <dgm:prSet presAssocID="{5C82A180-16FF-428D-AF46-A2A79DF2CE06}" presName="rect1" presStyleLbl="bgImgPlace1" presStyleIdx="5" presStyleCnt="6"/>
      <dgm:spPr>
        <a:blipFill rotWithShape="1">
          <a:blip xmlns:r="http://schemas.openxmlformats.org/officeDocument/2006/relationships" r:embed="rId6"/>
          <a:srcRect/>
          <a:stretch>
            <a:fillRect l="-32000" r="-32000"/>
          </a:stretch>
        </a:blipFill>
      </dgm:spPr>
    </dgm:pt>
    <dgm:pt modelId="{20AB8931-B281-434D-8660-80CE87DE94E0}" type="pres">
      <dgm:prSet presAssocID="{5C82A180-16FF-428D-AF46-A2A79DF2CE06}" presName="wedgeRectCallout1" presStyleLbl="node1" presStyleIdx="5" presStyleCnt="6">
        <dgm:presLayoutVars>
          <dgm:bulletEnabled val="1"/>
        </dgm:presLayoutVars>
      </dgm:prSet>
      <dgm:spPr/>
    </dgm:pt>
  </dgm:ptLst>
  <dgm:cxnLst>
    <dgm:cxn modelId="{915C7413-55F2-4F42-BE80-F89988B3BD82}" type="presOf" srcId="{2DF9D875-0B2A-44D8-BF31-EA276F44615C}" destId="{C864359F-54C1-46DB-BA68-EB4921890990}" srcOrd="0" destOrd="0" presId="urn:microsoft.com/office/officeart/2008/layout/BendingPictureCaptionList"/>
    <dgm:cxn modelId="{5B9AD81D-F558-44B9-8293-2362461F7A1F}" type="presOf" srcId="{713FC778-FF39-49B0-A734-4B03B98AB1E1}" destId="{ACEE69A9-4FC1-4FE3-92EA-261361A9243D}" srcOrd="0" destOrd="0" presId="urn:microsoft.com/office/officeart/2008/layout/BendingPictureCaptionList"/>
    <dgm:cxn modelId="{7EF24B2C-27C3-453F-B5B4-D49BD2E213A3}" type="presOf" srcId="{BD9E6A3B-A0B5-4C94-9CE5-0EDBBE13D2F5}" destId="{CD08A17C-0F8C-4DFE-9CC2-EF71A8F1DA21}" srcOrd="0" destOrd="0" presId="urn:microsoft.com/office/officeart/2008/layout/BendingPictureCaptionList"/>
    <dgm:cxn modelId="{68901C31-3149-4BF9-A75F-428AF7364CE7}" type="presOf" srcId="{5C82A180-16FF-428D-AF46-A2A79DF2CE06}" destId="{20AB8931-B281-434D-8660-80CE87DE94E0}" srcOrd="0" destOrd="0" presId="urn:microsoft.com/office/officeart/2008/layout/BendingPictureCaptionList"/>
    <dgm:cxn modelId="{398D873C-D61E-497B-8F1C-9760BFDE9032}" type="presOf" srcId="{E0EDB046-3692-4803-976B-4E897B5370EA}" destId="{BF61444B-7BCA-4F1A-B98A-670E17E67993}" srcOrd="0" destOrd="0" presId="urn:microsoft.com/office/officeart/2008/layout/BendingPictureCaptionList"/>
    <dgm:cxn modelId="{E8383741-875F-4F09-A798-E90F16D41E54}" srcId="{BD9E6A3B-A0B5-4C94-9CE5-0EDBBE13D2F5}" destId="{2DF9D875-0B2A-44D8-BF31-EA276F44615C}" srcOrd="4" destOrd="0" parTransId="{344495C3-58FD-4A9E-941D-F4799AA016C8}" sibTransId="{F1B1BE0A-2690-48BD-827A-3D620791798C}"/>
    <dgm:cxn modelId="{42960E65-E49A-4DAF-BC8B-0891E609DF81}" srcId="{BD9E6A3B-A0B5-4C94-9CE5-0EDBBE13D2F5}" destId="{713FC778-FF39-49B0-A734-4B03B98AB1E1}" srcOrd="1" destOrd="0" parTransId="{CDD4A99E-718F-48CD-8008-B3281382A02D}" sibTransId="{5F6E90C0-446A-47EF-A5C1-74B530759A18}"/>
    <dgm:cxn modelId="{226B2F48-8AD4-4A83-895F-5DEC2818EF55}" srcId="{BD9E6A3B-A0B5-4C94-9CE5-0EDBBE13D2F5}" destId="{B4592125-E407-4346-8C71-EAD777E593EB}" srcOrd="2" destOrd="0" parTransId="{189E5F87-ABAF-47B4-8F17-316572766808}" sibTransId="{1C69BFD4-054B-4B71-8CF5-CAF52A917362}"/>
    <dgm:cxn modelId="{F3A5BF53-9D6F-4116-85BD-7E6504C24421}" srcId="{BD9E6A3B-A0B5-4C94-9CE5-0EDBBE13D2F5}" destId="{5C82A180-16FF-428D-AF46-A2A79DF2CE06}" srcOrd="5" destOrd="0" parTransId="{45DABDB3-8707-414A-88B3-C2CB7E4E5705}" sibTransId="{77BA858A-7557-410D-A4CB-FAE6A42C15AF}"/>
    <dgm:cxn modelId="{BAAB91B1-F541-47F2-83A8-061B3D94DFB8}" srcId="{BD9E6A3B-A0B5-4C94-9CE5-0EDBBE13D2F5}" destId="{E0EDB046-3692-4803-976B-4E897B5370EA}" srcOrd="0" destOrd="0" parTransId="{84E9073A-B47D-4ED0-B897-242BC570ED47}" sibTransId="{C77E24D8-E8F7-4761-A3A1-E3820F345610}"/>
    <dgm:cxn modelId="{1AAAE2B6-1283-42D7-9A96-987348F5B575}" type="presOf" srcId="{B4592125-E407-4346-8C71-EAD777E593EB}" destId="{E852A69F-71D3-4891-B61E-95D7210BFBEB}" srcOrd="0" destOrd="0" presId="urn:microsoft.com/office/officeart/2008/layout/BendingPictureCaptionList"/>
    <dgm:cxn modelId="{9FBAB4D8-8E0F-4590-81C6-6C1BE0689EE2}" srcId="{BD9E6A3B-A0B5-4C94-9CE5-0EDBBE13D2F5}" destId="{07C40F79-4E29-4798-AE0A-71003A591E44}" srcOrd="3" destOrd="0" parTransId="{0B5B6BC8-6DF1-42D3-B0FF-E4365DE1A7C1}" sibTransId="{E2DF5F0A-F608-4CEC-99F8-E3CA7F5F0BEF}"/>
    <dgm:cxn modelId="{DC1C6ED9-CAB4-409B-A286-029E560CE050}" type="presOf" srcId="{07C40F79-4E29-4798-AE0A-71003A591E44}" destId="{E549AB28-8865-44AB-AFC5-D10DDF89EDDC}" srcOrd="0" destOrd="0" presId="urn:microsoft.com/office/officeart/2008/layout/BendingPictureCaptionList"/>
    <dgm:cxn modelId="{76617910-0DBF-421F-8A51-C6A181267CF7}" type="presParOf" srcId="{CD08A17C-0F8C-4DFE-9CC2-EF71A8F1DA21}" destId="{78B37D0F-ECFC-4EC9-9BA4-5E6AE7FF671D}" srcOrd="0" destOrd="0" presId="urn:microsoft.com/office/officeart/2008/layout/BendingPictureCaptionList"/>
    <dgm:cxn modelId="{10E0F82F-1812-4E99-A28D-EE5FB9A1FA2E}" type="presParOf" srcId="{78B37D0F-ECFC-4EC9-9BA4-5E6AE7FF671D}" destId="{C8DB0030-12C5-440B-8766-CDE3ED6587CF}" srcOrd="0" destOrd="0" presId="urn:microsoft.com/office/officeart/2008/layout/BendingPictureCaptionList"/>
    <dgm:cxn modelId="{D4BF2E1F-88E2-458D-966D-3D7AB65A11C3}" type="presParOf" srcId="{78B37D0F-ECFC-4EC9-9BA4-5E6AE7FF671D}" destId="{BF61444B-7BCA-4F1A-B98A-670E17E67993}" srcOrd="1" destOrd="0" presId="urn:microsoft.com/office/officeart/2008/layout/BendingPictureCaptionList"/>
    <dgm:cxn modelId="{B4934BCD-3D33-4231-BFD2-05D3D333A9AF}" type="presParOf" srcId="{CD08A17C-0F8C-4DFE-9CC2-EF71A8F1DA21}" destId="{9025F070-7735-4B36-A838-EEC4311A646E}" srcOrd="1" destOrd="0" presId="urn:microsoft.com/office/officeart/2008/layout/BendingPictureCaptionList"/>
    <dgm:cxn modelId="{C8AB4E13-EAF8-4D04-A701-21B2B5780FF3}" type="presParOf" srcId="{CD08A17C-0F8C-4DFE-9CC2-EF71A8F1DA21}" destId="{161BEDC0-EAC8-4869-BF79-250F8C3BD819}" srcOrd="2" destOrd="0" presId="urn:microsoft.com/office/officeart/2008/layout/BendingPictureCaptionList"/>
    <dgm:cxn modelId="{4543B003-E43F-4BF6-9CDE-22B89DBE20F1}" type="presParOf" srcId="{161BEDC0-EAC8-4869-BF79-250F8C3BD819}" destId="{EFEFBAB2-FEC8-4836-A2D1-07A67B0D4B20}" srcOrd="0" destOrd="0" presId="urn:microsoft.com/office/officeart/2008/layout/BendingPictureCaptionList"/>
    <dgm:cxn modelId="{0E50CD79-75BF-469A-AA35-E3CA81A378E0}" type="presParOf" srcId="{161BEDC0-EAC8-4869-BF79-250F8C3BD819}" destId="{ACEE69A9-4FC1-4FE3-92EA-261361A9243D}" srcOrd="1" destOrd="0" presId="urn:microsoft.com/office/officeart/2008/layout/BendingPictureCaptionList"/>
    <dgm:cxn modelId="{E47E893F-F72C-4766-B7A4-D74E217DCD93}" type="presParOf" srcId="{CD08A17C-0F8C-4DFE-9CC2-EF71A8F1DA21}" destId="{6432D24F-3AD5-49E4-91D7-E9B38F95CB79}" srcOrd="3" destOrd="0" presId="urn:microsoft.com/office/officeart/2008/layout/BendingPictureCaptionList"/>
    <dgm:cxn modelId="{5A096E6B-BF5B-4B4E-A342-9053AD9AE394}" type="presParOf" srcId="{CD08A17C-0F8C-4DFE-9CC2-EF71A8F1DA21}" destId="{FC0D52CB-3E04-4F8A-8D60-FCA2039F1296}" srcOrd="4" destOrd="0" presId="urn:microsoft.com/office/officeart/2008/layout/BendingPictureCaptionList"/>
    <dgm:cxn modelId="{C8A681B8-0AA4-436B-9896-A1658A088A64}" type="presParOf" srcId="{FC0D52CB-3E04-4F8A-8D60-FCA2039F1296}" destId="{0E8D9A86-C02D-4070-801E-A1C74B35F508}" srcOrd="0" destOrd="0" presId="urn:microsoft.com/office/officeart/2008/layout/BendingPictureCaptionList"/>
    <dgm:cxn modelId="{54C9F2E2-41DD-4DF3-B2B8-1EDC8524FD08}" type="presParOf" srcId="{FC0D52CB-3E04-4F8A-8D60-FCA2039F1296}" destId="{E852A69F-71D3-4891-B61E-95D7210BFBEB}" srcOrd="1" destOrd="0" presId="urn:microsoft.com/office/officeart/2008/layout/BendingPictureCaptionList"/>
    <dgm:cxn modelId="{05A4D15A-E970-4756-824D-932EB765A975}" type="presParOf" srcId="{CD08A17C-0F8C-4DFE-9CC2-EF71A8F1DA21}" destId="{D67264D5-5E82-4E27-AD48-00CB0BE45728}" srcOrd="5" destOrd="0" presId="urn:microsoft.com/office/officeart/2008/layout/BendingPictureCaptionList"/>
    <dgm:cxn modelId="{A6F65046-915A-4604-9170-7A2122C08440}" type="presParOf" srcId="{CD08A17C-0F8C-4DFE-9CC2-EF71A8F1DA21}" destId="{3D9F63BE-92D5-4539-B672-F15B5E68FBC9}" srcOrd="6" destOrd="0" presId="urn:microsoft.com/office/officeart/2008/layout/BendingPictureCaptionList"/>
    <dgm:cxn modelId="{9498E5A8-154A-4610-B0A1-67C7E5E3D916}" type="presParOf" srcId="{3D9F63BE-92D5-4539-B672-F15B5E68FBC9}" destId="{3D2FA6E5-20DE-44DF-9220-C7AEF980AE66}" srcOrd="0" destOrd="0" presId="urn:microsoft.com/office/officeart/2008/layout/BendingPictureCaptionList"/>
    <dgm:cxn modelId="{1884D5EB-0F15-4DC4-BBAB-BF06B6BCC1AE}" type="presParOf" srcId="{3D9F63BE-92D5-4539-B672-F15B5E68FBC9}" destId="{E549AB28-8865-44AB-AFC5-D10DDF89EDDC}" srcOrd="1" destOrd="0" presId="urn:microsoft.com/office/officeart/2008/layout/BendingPictureCaptionList"/>
    <dgm:cxn modelId="{310E8477-F461-4594-8A33-3A62FBA88F85}" type="presParOf" srcId="{CD08A17C-0F8C-4DFE-9CC2-EF71A8F1DA21}" destId="{45AACB57-2DDB-476C-80AD-37FC582BF076}" srcOrd="7" destOrd="0" presId="urn:microsoft.com/office/officeart/2008/layout/BendingPictureCaptionList"/>
    <dgm:cxn modelId="{01B13907-D82A-450E-B919-CF4881101FE4}" type="presParOf" srcId="{CD08A17C-0F8C-4DFE-9CC2-EF71A8F1DA21}" destId="{D61F695B-785A-4B03-9E7F-B57B1EE7860A}" srcOrd="8" destOrd="0" presId="urn:microsoft.com/office/officeart/2008/layout/BendingPictureCaptionList"/>
    <dgm:cxn modelId="{343634AB-843C-4A39-B43C-989DCB4C4875}" type="presParOf" srcId="{D61F695B-785A-4B03-9E7F-B57B1EE7860A}" destId="{602FDD58-A785-40FC-9661-13D568BB5BA4}" srcOrd="0" destOrd="0" presId="urn:microsoft.com/office/officeart/2008/layout/BendingPictureCaptionList"/>
    <dgm:cxn modelId="{3A0A5277-C141-4DE3-8A66-A97CD30E786D}" type="presParOf" srcId="{D61F695B-785A-4B03-9E7F-B57B1EE7860A}" destId="{C864359F-54C1-46DB-BA68-EB4921890990}" srcOrd="1" destOrd="0" presId="urn:microsoft.com/office/officeart/2008/layout/BendingPictureCaptionList"/>
    <dgm:cxn modelId="{DC3F8D77-9A38-4FA3-B430-93D575474875}" type="presParOf" srcId="{CD08A17C-0F8C-4DFE-9CC2-EF71A8F1DA21}" destId="{3FF3D44D-0D25-49B5-B7CC-0A3E004AF032}" srcOrd="9" destOrd="0" presId="urn:microsoft.com/office/officeart/2008/layout/BendingPictureCaptionList"/>
    <dgm:cxn modelId="{EA2C8B4A-5BE0-4BDE-B30D-9DED3CE22EF1}" type="presParOf" srcId="{CD08A17C-0F8C-4DFE-9CC2-EF71A8F1DA21}" destId="{ECF01A34-582D-470E-91C2-586C9EFF97B8}" srcOrd="10" destOrd="0" presId="urn:microsoft.com/office/officeart/2008/layout/BendingPictureCaptionList"/>
    <dgm:cxn modelId="{2D9D9B1D-B645-4E43-96D5-EBB71EF590E7}" type="presParOf" srcId="{ECF01A34-582D-470E-91C2-586C9EFF97B8}" destId="{8163143D-D9D4-4218-A189-6AAA866F0037}" srcOrd="0" destOrd="0" presId="urn:microsoft.com/office/officeart/2008/layout/BendingPictureCaptionList"/>
    <dgm:cxn modelId="{81ED77B9-95CB-4E29-82AE-5A35BEEC58CD}" type="presParOf" srcId="{ECF01A34-582D-470E-91C2-586C9EFF97B8}" destId="{20AB8931-B281-434D-8660-80CE87DE94E0}"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DB0030-12C5-440B-8766-CDE3ED6587CF}">
      <dsp:nvSpPr>
        <dsp:cNvPr id="0" name=""/>
        <dsp:cNvSpPr/>
      </dsp:nvSpPr>
      <dsp:spPr>
        <a:xfrm>
          <a:off x="761442" y="20"/>
          <a:ext cx="2292979" cy="1834383"/>
        </a:xfrm>
        <a:prstGeom prst="rect">
          <a:avLst/>
        </a:prstGeom>
        <a:blipFill rotWithShape="1">
          <a:blip xmlns:r="http://schemas.openxmlformats.org/officeDocument/2006/relationships" r:embed="rId1"/>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61444B-7BCA-4F1A-B98A-670E17E67993}">
      <dsp:nvSpPr>
        <dsp:cNvPr id="0" name=""/>
        <dsp:cNvSpPr/>
      </dsp:nvSpPr>
      <dsp:spPr>
        <a:xfrm>
          <a:off x="967810" y="1651553"/>
          <a:ext cx="2040752" cy="642034"/>
        </a:xfrm>
        <a:prstGeom prst="wedgeRectCallout">
          <a:avLst>
            <a:gd name="adj1" fmla="val 20250"/>
            <a:gd name="adj2" fmla="val -60700"/>
          </a:avLst>
        </a:prstGeom>
        <a:solidFill>
          <a:schemeClr val="bg2">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Ramp Metering</a:t>
          </a:r>
        </a:p>
      </dsp:txBody>
      <dsp:txXfrm>
        <a:off x="967810" y="1651553"/>
        <a:ext cx="2040752" cy="642034"/>
      </dsp:txXfrm>
    </dsp:sp>
    <dsp:sp modelId="{EFEFBAB2-FEC8-4836-A2D1-07A67B0D4B20}">
      <dsp:nvSpPr>
        <dsp:cNvPr id="0" name=""/>
        <dsp:cNvSpPr/>
      </dsp:nvSpPr>
      <dsp:spPr>
        <a:xfrm>
          <a:off x="3283720" y="607"/>
          <a:ext cx="2292979" cy="1834383"/>
        </a:xfrm>
        <a:prstGeom prst="rect">
          <a:avLst/>
        </a:prstGeom>
        <a:blipFill rotWithShape="1">
          <a:blip xmlns:r="http://schemas.openxmlformats.org/officeDocument/2006/relationships" r:embed="rId2"/>
          <a:srcRect/>
          <a:stretch>
            <a:fillRect l="-15000" r="-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EE69A9-4FC1-4FE3-92EA-261361A9243D}">
      <dsp:nvSpPr>
        <dsp:cNvPr id="0" name=""/>
        <dsp:cNvSpPr/>
      </dsp:nvSpPr>
      <dsp:spPr>
        <a:xfrm>
          <a:off x="3490088" y="1651553"/>
          <a:ext cx="2040752" cy="642034"/>
        </a:xfrm>
        <a:prstGeom prst="wedgeRectCallout">
          <a:avLst>
            <a:gd name="adj1" fmla="val 20250"/>
            <a:gd name="adj2" fmla="val -60700"/>
          </a:avLst>
        </a:prstGeom>
        <a:solidFill>
          <a:schemeClr val="bg2">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Dynamic Shoulder Lanes</a:t>
          </a:r>
        </a:p>
      </dsp:txBody>
      <dsp:txXfrm>
        <a:off x="3490088" y="1651553"/>
        <a:ext cx="2040752" cy="642034"/>
      </dsp:txXfrm>
    </dsp:sp>
    <dsp:sp modelId="{0E8D9A86-C02D-4070-801E-A1C74B35F508}">
      <dsp:nvSpPr>
        <dsp:cNvPr id="0" name=""/>
        <dsp:cNvSpPr/>
      </dsp:nvSpPr>
      <dsp:spPr>
        <a:xfrm>
          <a:off x="5805997" y="607"/>
          <a:ext cx="2292979" cy="1834383"/>
        </a:xfrm>
        <a:prstGeom prst="rect">
          <a:avLst/>
        </a:prstGeom>
        <a:blipFill rotWithShape="1">
          <a:blip xmlns:r="http://schemas.openxmlformats.org/officeDocument/2006/relationships" r:embed="rId3"/>
          <a:srcRect/>
          <a:stretch>
            <a:fillRect t="-12000" b="-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52A69F-71D3-4891-B61E-95D7210BFBEB}">
      <dsp:nvSpPr>
        <dsp:cNvPr id="0" name=""/>
        <dsp:cNvSpPr/>
      </dsp:nvSpPr>
      <dsp:spPr>
        <a:xfrm>
          <a:off x="6012366" y="1651553"/>
          <a:ext cx="2040752" cy="642034"/>
        </a:xfrm>
        <a:prstGeom prst="wedgeRectCallout">
          <a:avLst>
            <a:gd name="adj1" fmla="val 20250"/>
            <a:gd name="adj2" fmla="val -60700"/>
          </a:avLst>
        </a:prstGeom>
        <a:solidFill>
          <a:schemeClr val="bg2">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Transit Signal Priority</a:t>
          </a:r>
        </a:p>
      </dsp:txBody>
      <dsp:txXfrm>
        <a:off x="6012366" y="1651553"/>
        <a:ext cx="2040752" cy="642034"/>
      </dsp:txXfrm>
    </dsp:sp>
    <dsp:sp modelId="{3D2FA6E5-20DE-44DF-9220-C7AEF980AE66}">
      <dsp:nvSpPr>
        <dsp:cNvPr id="0" name=""/>
        <dsp:cNvSpPr/>
      </dsp:nvSpPr>
      <dsp:spPr>
        <a:xfrm>
          <a:off x="761442" y="2522885"/>
          <a:ext cx="2292979" cy="1834383"/>
        </a:xfrm>
        <a:prstGeom prst="rect">
          <a:avLst/>
        </a:prstGeom>
        <a:blipFill rotWithShape="1">
          <a:blip xmlns:r="http://schemas.openxmlformats.org/officeDocument/2006/relationships" r:embed="rId4"/>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49AB28-8865-44AB-AFC5-D10DDF89EDDC}">
      <dsp:nvSpPr>
        <dsp:cNvPr id="0" name=""/>
        <dsp:cNvSpPr/>
      </dsp:nvSpPr>
      <dsp:spPr>
        <a:xfrm>
          <a:off x="967810" y="4173830"/>
          <a:ext cx="2040752" cy="642034"/>
        </a:xfrm>
        <a:prstGeom prst="wedgeRectCallout">
          <a:avLst>
            <a:gd name="adj1" fmla="val 20250"/>
            <a:gd name="adj2" fmla="val -60700"/>
          </a:avLst>
        </a:prstGeom>
        <a:solidFill>
          <a:schemeClr val="bg2">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Adaptive Traffic Signal Control </a:t>
          </a:r>
        </a:p>
      </dsp:txBody>
      <dsp:txXfrm>
        <a:off x="967810" y="4173830"/>
        <a:ext cx="2040752" cy="642034"/>
      </dsp:txXfrm>
    </dsp:sp>
    <dsp:sp modelId="{602FDD58-A785-40FC-9661-13D568BB5BA4}">
      <dsp:nvSpPr>
        <dsp:cNvPr id="0" name=""/>
        <dsp:cNvSpPr/>
      </dsp:nvSpPr>
      <dsp:spPr>
        <a:xfrm>
          <a:off x="3283720" y="2522885"/>
          <a:ext cx="2292979" cy="1834383"/>
        </a:xfrm>
        <a:prstGeom prst="rect">
          <a:avLst/>
        </a:prstGeom>
        <a:blipFill rotWithShape="1">
          <a:blip xmlns:r="http://schemas.openxmlformats.org/officeDocument/2006/relationships" r:embed="rId5"/>
          <a:srcRect/>
          <a:stretch>
            <a:fillRect l="-31000" r="-3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64359F-54C1-46DB-BA68-EB4921890990}">
      <dsp:nvSpPr>
        <dsp:cNvPr id="0" name=""/>
        <dsp:cNvSpPr/>
      </dsp:nvSpPr>
      <dsp:spPr>
        <a:xfrm>
          <a:off x="3490088" y="4173830"/>
          <a:ext cx="2040752" cy="642034"/>
        </a:xfrm>
        <a:prstGeom prst="wedgeRectCallout">
          <a:avLst>
            <a:gd name="adj1" fmla="val 20250"/>
            <a:gd name="adj2" fmla="val -60700"/>
          </a:avLst>
        </a:prstGeom>
        <a:solidFill>
          <a:schemeClr val="bg2">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Active Parking Management</a:t>
          </a:r>
        </a:p>
      </dsp:txBody>
      <dsp:txXfrm>
        <a:off x="3490088" y="4173830"/>
        <a:ext cx="2040752" cy="642034"/>
      </dsp:txXfrm>
    </dsp:sp>
    <dsp:sp modelId="{8163143D-D9D4-4218-A189-6AAA866F0037}">
      <dsp:nvSpPr>
        <dsp:cNvPr id="0" name=""/>
        <dsp:cNvSpPr/>
      </dsp:nvSpPr>
      <dsp:spPr>
        <a:xfrm>
          <a:off x="5805997" y="2522885"/>
          <a:ext cx="2292979" cy="1834383"/>
        </a:xfrm>
        <a:prstGeom prst="rect">
          <a:avLst/>
        </a:prstGeom>
        <a:blipFill rotWithShape="1">
          <a:blip xmlns:r="http://schemas.openxmlformats.org/officeDocument/2006/relationships" r:embed="rId6"/>
          <a:srcRect/>
          <a:stretch>
            <a:fillRect l="-32000" r="-3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AB8931-B281-434D-8660-80CE87DE94E0}">
      <dsp:nvSpPr>
        <dsp:cNvPr id="0" name=""/>
        <dsp:cNvSpPr/>
      </dsp:nvSpPr>
      <dsp:spPr>
        <a:xfrm>
          <a:off x="6012366" y="4173830"/>
          <a:ext cx="2040752" cy="642034"/>
        </a:xfrm>
        <a:prstGeom prst="wedgeRectCallout">
          <a:avLst>
            <a:gd name="adj1" fmla="val 20250"/>
            <a:gd name="adj2" fmla="val -60700"/>
          </a:avLst>
        </a:prstGeom>
        <a:solidFill>
          <a:schemeClr val="bg2">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Dynamic Speed Advisories</a:t>
          </a:r>
        </a:p>
      </dsp:txBody>
      <dsp:txXfrm>
        <a:off x="6012366" y="4173830"/>
        <a:ext cx="2040752" cy="642034"/>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BA43C6D-E55F-4BE5-8554-C22BB859EDE9}" type="datetimeFigureOut">
              <a:rPr lang="en-US" smtClean="0"/>
              <a:t>1/15/2025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0B73208-77F4-453B-8852-C4844F8BB3D9}" type="slidenum">
              <a:rPr lang="en-US" smtClean="0"/>
              <a:t>‹#›</a:t>
            </a:fld>
            <a:endParaRPr lang="en-US"/>
          </a:p>
        </p:txBody>
      </p:sp>
    </p:spTree>
    <p:extLst>
      <p:ext uri="{BB962C8B-B14F-4D97-AF65-F5344CB8AC3E}">
        <p14:creationId xmlns:p14="http://schemas.microsoft.com/office/powerpoint/2010/main" val="1595623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history started with Engineering &amp; Infrastructure and that can be seen in our past Slogans/Mantras.</a:t>
            </a:r>
          </a:p>
          <a:p>
            <a:r>
              <a:rPr lang="en-US" dirty="0"/>
              <a:t>“TSMO” is not our CORE FOCUS: “</a:t>
            </a:r>
            <a:r>
              <a:rPr lang="en-US" b="1" dirty="0"/>
              <a:t>Making Lives Better Through Transportation</a:t>
            </a:r>
            <a:r>
              <a:rPr lang="en-US" dirty="0"/>
              <a:t>,” but it is a National Emphasis.</a:t>
            </a:r>
          </a:p>
          <a:p>
            <a:r>
              <a:rPr lang="en-US" dirty="0"/>
              <a:t>So what is TSMO?...</a:t>
            </a:r>
          </a:p>
        </p:txBody>
      </p:sp>
      <p:sp>
        <p:nvSpPr>
          <p:cNvPr id="4" name="Slide Number Placeholder 3"/>
          <p:cNvSpPr>
            <a:spLocks noGrp="1"/>
          </p:cNvSpPr>
          <p:nvPr>
            <p:ph type="sldNum" sz="quarter" idx="5"/>
          </p:nvPr>
        </p:nvSpPr>
        <p:spPr/>
        <p:txBody>
          <a:bodyPr/>
          <a:lstStyle/>
          <a:p>
            <a:fld id="{50B73208-77F4-453B-8852-C4844F8BB3D9}" type="slidenum">
              <a:rPr lang="en-US" smtClean="0"/>
              <a:t>2</a:t>
            </a:fld>
            <a:endParaRPr lang="en-US"/>
          </a:p>
        </p:txBody>
      </p:sp>
    </p:spTree>
    <p:extLst>
      <p:ext uri="{BB962C8B-B14F-4D97-AF65-F5344CB8AC3E}">
        <p14:creationId xmlns:p14="http://schemas.microsoft.com/office/powerpoint/2010/main" val="1227479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Pre-qualified towing companies; </a:t>
            </a:r>
          </a:p>
          <a:p>
            <a:r>
              <a:rPr lang="en-US" dirty="0"/>
              <a:t>Eastbound I-80 crash near 38</a:t>
            </a:r>
            <a:r>
              <a:rPr lang="en-US" baseline="30000" dirty="0"/>
              <a:t>th</a:t>
            </a:r>
            <a:r>
              <a:rPr lang="en-US" dirty="0"/>
              <a:t> Street, east of NE MM, 12/18/2024.</a:t>
            </a:r>
          </a:p>
        </p:txBody>
      </p:sp>
      <p:sp>
        <p:nvSpPr>
          <p:cNvPr id="4" name="Slide Number Placeholder 3"/>
          <p:cNvSpPr>
            <a:spLocks noGrp="1"/>
          </p:cNvSpPr>
          <p:nvPr>
            <p:ph type="sldNum" sz="quarter" idx="5"/>
          </p:nvPr>
        </p:nvSpPr>
        <p:spPr/>
        <p:txBody>
          <a:bodyPr/>
          <a:lstStyle/>
          <a:p>
            <a:fld id="{50B73208-77F4-453B-8852-C4844F8BB3D9}" type="slidenum">
              <a:rPr lang="en-US" smtClean="0"/>
              <a:t>11</a:t>
            </a:fld>
            <a:endParaRPr lang="en-US"/>
          </a:p>
        </p:txBody>
      </p:sp>
    </p:spTree>
    <p:extLst>
      <p:ext uri="{BB962C8B-B14F-4D97-AF65-F5344CB8AC3E}">
        <p14:creationId xmlns:p14="http://schemas.microsoft.com/office/powerpoint/2010/main" val="285165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of Congestion:  Bottlenecks, Weather, Special Events, Incidents, </a:t>
            </a:r>
            <a:r>
              <a:rPr lang="en-US" b="1" dirty="0"/>
              <a:t>Work Zones</a:t>
            </a:r>
          </a:p>
          <a:p>
            <a:r>
              <a:rPr lang="en-US" dirty="0"/>
              <a:t>Work Zones are unique because </a:t>
            </a:r>
            <a:r>
              <a:rPr lang="en-US" b="1" dirty="0"/>
              <a:t>we </a:t>
            </a:r>
            <a:r>
              <a:rPr lang="en-US" dirty="0"/>
              <a:t>are also the cause.  We have ultimate control over them.</a:t>
            </a:r>
          </a:p>
          <a:p>
            <a:r>
              <a:rPr lang="en-US" dirty="0"/>
              <a:t>Our efforts with Work Zones have been our best example of improving “System Management and Operation.”  The key is good DOT staff across many bureaus and the Districts, who knew their own areas very well when it comes to work zones.  And they are empowered to work together:</a:t>
            </a:r>
          </a:p>
          <a:p>
            <a:r>
              <a:rPr lang="en-US" dirty="0"/>
              <a:t>Work Zone Council &amp; Work Zone Info Sharing Workshop (internal/external); Innovative Contracting; Lane Closure Planning; Traffic Critical Projects &amp; Intelligent Work Zones &amp; queue detection; Extra Enforcement; etc.</a:t>
            </a:r>
          </a:p>
        </p:txBody>
      </p:sp>
      <p:sp>
        <p:nvSpPr>
          <p:cNvPr id="4" name="Slide Number Placeholder 3"/>
          <p:cNvSpPr>
            <a:spLocks noGrp="1"/>
          </p:cNvSpPr>
          <p:nvPr>
            <p:ph type="sldNum" sz="quarter" idx="5"/>
          </p:nvPr>
        </p:nvSpPr>
        <p:spPr/>
        <p:txBody>
          <a:bodyPr/>
          <a:lstStyle/>
          <a:p>
            <a:fld id="{50B73208-77F4-453B-8852-C4844F8BB3D9}" type="slidenum">
              <a:rPr lang="en-US" smtClean="0"/>
              <a:t>12</a:t>
            </a:fld>
            <a:endParaRPr lang="en-US"/>
          </a:p>
        </p:txBody>
      </p:sp>
    </p:spTree>
    <p:extLst>
      <p:ext uri="{BB962C8B-B14F-4D97-AF65-F5344CB8AC3E}">
        <p14:creationId xmlns:p14="http://schemas.microsoft.com/office/powerpoint/2010/main" val="4270736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latin typeface="Segoe UI" panose="020B0502040204020203" pitchFamily="34" charset="0"/>
              </a:rPr>
              <a:t>Looking to the Future, What are some next steps in TSMO?  We are fortunate NOT to need these yet in Iowa, but we are learning from more populous states and are considering ATDM strategies where appropriate…</a:t>
            </a:r>
          </a:p>
          <a:p>
            <a:pPr defTabSz="931774">
              <a:defRPr/>
            </a:pPr>
            <a:r>
              <a:rPr lang="en-US" sz="1800" dirty="0">
                <a:latin typeface="Segoe UI" panose="020B0502040204020203" pitchFamily="34" charset="0"/>
              </a:rPr>
              <a:t>Sample of strategies, not exhaustive, </a:t>
            </a:r>
            <a:r>
              <a:rPr lang="en-US" dirty="0"/>
              <a:t>FROM US DOT:</a:t>
            </a:r>
          </a:p>
          <a:p>
            <a:r>
              <a:rPr lang="en-US" b="1" i="0" dirty="0">
                <a:solidFill>
                  <a:srgbClr val="000000"/>
                </a:solidFill>
                <a:effectLst/>
                <a:latin typeface="verdana" panose="020B0604030504040204" pitchFamily="34" charset="0"/>
              </a:rPr>
              <a:t>Ramp Metering</a:t>
            </a:r>
            <a:r>
              <a:rPr lang="en-US" b="0" i="0" dirty="0">
                <a:solidFill>
                  <a:srgbClr val="000000"/>
                </a:solidFill>
                <a:effectLst/>
                <a:latin typeface="verdana" panose="020B0604030504040204" pitchFamily="34" charset="0"/>
              </a:rPr>
              <a:t>—With an ATDM approach, real-time and anticipated traffic volumes on the freeway facility and ramps, and possibly the parallel arterial streets, are used to dynamically control the rate of vehicles entering the freeway facility</a:t>
            </a:r>
          </a:p>
          <a:p>
            <a:r>
              <a:rPr lang="en-US" b="1" i="0" dirty="0">
                <a:solidFill>
                  <a:srgbClr val="000000"/>
                </a:solidFill>
                <a:effectLst/>
                <a:latin typeface="verdana" panose="020B0604030504040204" pitchFamily="34" charset="0"/>
              </a:rPr>
              <a:t>Dynamic Shoulder Lanes</a:t>
            </a:r>
            <a:r>
              <a:rPr lang="en-US" b="0" i="0" dirty="0">
                <a:solidFill>
                  <a:srgbClr val="000000"/>
                </a:solidFill>
                <a:effectLst/>
                <a:latin typeface="verdana" panose="020B0604030504040204" pitchFamily="34" charset="0"/>
              </a:rPr>
              <a:t>—With an ATDM approach, real-time and anticipated congestion levels are used to determine the need for using a shoulder lane as a regular or special purpose travel lane, instead of a fixed time-of-day schedule for using the shoulder for a travel lane</a:t>
            </a:r>
          </a:p>
          <a:p>
            <a:pPr algn="l">
              <a:buFont typeface="Arial" panose="020B0604020202020204" pitchFamily="34" charset="0"/>
              <a:buNone/>
            </a:pPr>
            <a:r>
              <a:rPr lang="en-US" b="1" i="0" dirty="0">
                <a:solidFill>
                  <a:srgbClr val="000000"/>
                </a:solidFill>
                <a:effectLst/>
                <a:latin typeface="verdana" panose="020B0604030504040204" pitchFamily="34" charset="0"/>
              </a:rPr>
              <a:t>Transit Signal Priority</a:t>
            </a:r>
            <a:r>
              <a:rPr lang="en-US" b="0" i="0" dirty="0">
                <a:solidFill>
                  <a:srgbClr val="000000"/>
                </a:solidFill>
                <a:effectLst/>
                <a:latin typeface="verdana" panose="020B0604030504040204" pitchFamily="34" charset="0"/>
              </a:rPr>
              <a:t>—With an ATDM approach, current and predicted traffic congestion, multiagency bus schedule adherence information, and number of passengers affected may all be considered to determine conditionally if, where, and when TSP may be applied.</a:t>
            </a:r>
          </a:p>
          <a:p>
            <a:r>
              <a:rPr lang="en-US" b="1" i="0" dirty="0">
                <a:solidFill>
                  <a:srgbClr val="000000"/>
                </a:solidFill>
                <a:effectLst/>
                <a:latin typeface="verdana" panose="020B0604030504040204" pitchFamily="34" charset="0"/>
              </a:rPr>
              <a:t>Adaptive Traffic Signal Control</a:t>
            </a:r>
            <a:r>
              <a:rPr lang="en-US" b="0" i="0" dirty="0">
                <a:solidFill>
                  <a:srgbClr val="000000"/>
                </a:solidFill>
                <a:effectLst/>
                <a:latin typeface="verdana" panose="020B0604030504040204" pitchFamily="34" charset="0"/>
              </a:rPr>
              <a:t>— This strategy continuously monitors arterial traffic conditions and the queuing at intersections and dynamically adjusts the signal timing to smooth the flow of traffic along coordinated routes and to optimize one or more operational objectives (such as minimize overall stops and delays or maximize green bands). ATSC approaches typically monitor traffic flows and modifies specific timing parameters to achieve operational objectives.</a:t>
            </a:r>
          </a:p>
          <a:p>
            <a:r>
              <a:rPr lang="en-US" b="1" i="0" dirty="0">
                <a:solidFill>
                  <a:srgbClr val="000000"/>
                </a:solidFill>
                <a:effectLst/>
                <a:latin typeface="verdana" panose="020B0604030504040204" pitchFamily="34" charset="0"/>
              </a:rPr>
              <a:t>Active Parking Management - </a:t>
            </a:r>
            <a:r>
              <a:rPr lang="en-US" b="0" i="0" dirty="0">
                <a:solidFill>
                  <a:srgbClr val="000000"/>
                </a:solidFill>
                <a:effectLst/>
                <a:latin typeface="verdana" panose="020B0604030504040204" pitchFamily="34" charset="0"/>
              </a:rPr>
              <a:t>strategies and concepts (e.g., dynamic parking pricing and real-time parking availability information) to affect the demand, distribution, availability, and management of parking.</a:t>
            </a:r>
          </a:p>
          <a:p>
            <a:pPr defTabSz="931774">
              <a:defRPr/>
            </a:pPr>
            <a:r>
              <a:rPr lang="en-US" b="1" i="0" dirty="0">
                <a:solidFill>
                  <a:srgbClr val="000000"/>
                </a:solidFill>
                <a:effectLst/>
                <a:latin typeface="verdana" panose="020B0604030504040204" pitchFamily="34" charset="0"/>
              </a:rPr>
              <a:t>Dynamic Speed Limits</a:t>
            </a:r>
            <a:r>
              <a:rPr lang="en-US" b="0" i="0" dirty="0">
                <a:solidFill>
                  <a:srgbClr val="000000"/>
                </a:solidFill>
                <a:effectLst/>
                <a:latin typeface="verdana" panose="020B0604030504040204" pitchFamily="34" charset="0"/>
              </a:rPr>
              <a:t>—With an ATDM approach, real-time and predicted traffic conditions are used to adjust the speed limits dynamically to meet an agency's goals and objectives for safety, mobility, and environmental impacts.</a:t>
            </a:r>
          </a:p>
        </p:txBody>
      </p:sp>
      <p:sp>
        <p:nvSpPr>
          <p:cNvPr id="4" name="Slide Number Placeholder 3"/>
          <p:cNvSpPr>
            <a:spLocks noGrp="1"/>
          </p:cNvSpPr>
          <p:nvPr>
            <p:ph type="sldNum" sz="quarter" idx="5"/>
          </p:nvPr>
        </p:nvSpPr>
        <p:spPr/>
        <p:txBody>
          <a:bodyPr/>
          <a:lstStyle/>
          <a:p>
            <a:pPr defTabSz="931774">
              <a:defRPr/>
            </a:pPr>
            <a:fld id="{9348C97A-5A39-401F-8E56-6C88B4FA07A2}" type="slidenum">
              <a:rPr lang="en-US">
                <a:solidFill>
                  <a:prstClr val="black"/>
                </a:solidFill>
                <a:latin typeface="Calibri" panose="020F0502020204030204"/>
              </a:rPr>
              <a:pPr defTabSz="931774">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56376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at the DOT we are all not just employees, but we are also users of our Transportation System.  We see things that frustrate us as drivers AND we have the opportunity to do something about it.</a:t>
            </a:r>
          </a:p>
          <a:p>
            <a:r>
              <a:rPr lang="en-US" dirty="0"/>
              <a:t>One of the great things about Iowa DOT is that from our Director on down we are all encouraged to contribute to “Making Lives Better Through Transportation”</a:t>
            </a:r>
          </a:p>
          <a:p>
            <a:r>
              <a:rPr lang="en-US" dirty="0"/>
              <a:t>(quote from Director, Scott Marler, “The next solutions to our problems are already here in the room.”)</a:t>
            </a:r>
          </a:p>
        </p:txBody>
      </p:sp>
      <p:sp>
        <p:nvSpPr>
          <p:cNvPr id="4" name="Slide Number Placeholder 3"/>
          <p:cNvSpPr>
            <a:spLocks noGrp="1"/>
          </p:cNvSpPr>
          <p:nvPr>
            <p:ph type="sldNum" sz="quarter" idx="5"/>
          </p:nvPr>
        </p:nvSpPr>
        <p:spPr/>
        <p:txBody>
          <a:bodyPr/>
          <a:lstStyle/>
          <a:p>
            <a:fld id="{50B73208-77F4-453B-8852-C4844F8BB3D9}" type="slidenum">
              <a:rPr lang="en-US" smtClean="0"/>
              <a:t>14</a:t>
            </a:fld>
            <a:endParaRPr lang="en-US"/>
          </a:p>
        </p:txBody>
      </p:sp>
    </p:spTree>
    <p:extLst>
      <p:ext uri="{BB962C8B-B14F-4D97-AF65-F5344CB8AC3E}">
        <p14:creationId xmlns:p14="http://schemas.microsoft.com/office/powerpoint/2010/main" val="541403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TSMO is the recognition the even if we could have the very best roads and bridges, that is not the end of our Core Focus “Making Lives Better Through Transportation”</a:t>
            </a:r>
          </a:p>
          <a:p>
            <a:r>
              <a:rPr lang="en-US" dirty="0"/>
              <a:t>There is still a lot we need to do to make sure people get where they are going safely and efficiently.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Still, it isn’t ground-breaking or controversial; Aren’t we already doing this?</a:t>
            </a:r>
          </a:p>
          <a:p>
            <a:r>
              <a:rPr lang="en-US" dirty="0"/>
              <a:t>Yes, but this emphasis has helped us collaborate and focus on key areas that can have a big impact…</a:t>
            </a:r>
          </a:p>
          <a:p>
            <a:pPr defTabSz="931774">
              <a:defRPr/>
            </a:pPr>
            <a:r>
              <a:rPr lang="en-US" dirty="0"/>
              <a:t>https://commons.wikimedia.org/wiki/File:Apple_pie_182161_02.JPG</a:t>
            </a:r>
          </a:p>
          <a:p>
            <a:pPr defTabSz="931774">
              <a:defRPr/>
            </a:pPr>
            <a:r>
              <a:rPr lang="en-US" dirty="0"/>
              <a:t>https://commons.wikimedia.org/wiki/File:Golde33443.jpg</a:t>
            </a:r>
          </a:p>
        </p:txBody>
      </p:sp>
      <p:sp>
        <p:nvSpPr>
          <p:cNvPr id="4" name="Slide Number Placeholder 3"/>
          <p:cNvSpPr>
            <a:spLocks noGrp="1"/>
          </p:cNvSpPr>
          <p:nvPr>
            <p:ph type="sldNum" sz="quarter" idx="5"/>
          </p:nvPr>
        </p:nvSpPr>
        <p:spPr/>
        <p:txBody>
          <a:bodyPr/>
          <a:lstStyle/>
          <a:p>
            <a:fld id="{50B73208-77F4-453B-8852-C4844F8BB3D9}" type="slidenum">
              <a:rPr lang="en-US" smtClean="0"/>
              <a:t>3</a:t>
            </a:fld>
            <a:endParaRPr lang="en-US"/>
          </a:p>
        </p:txBody>
      </p:sp>
    </p:spTree>
    <p:extLst>
      <p:ext uri="{BB962C8B-B14F-4D97-AF65-F5344CB8AC3E}">
        <p14:creationId xmlns:p14="http://schemas.microsoft.com/office/powerpoint/2010/main" val="4261366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24/7 operation; Motor Vehicle Building in Ankeny; You may get to tour it later this year!</a:t>
            </a:r>
          </a:p>
          <a:p>
            <a:r>
              <a:rPr lang="en-US" dirty="0"/>
              <a:t>Manage 3000-4000 Incidents per month; Post messages to DMS; Dispatch Highway Helper motorist assist; Coordinate DOT responses with other agencies; populate 511; generate data feeds</a:t>
            </a:r>
          </a:p>
        </p:txBody>
      </p:sp>
      <p:sp>
        <p:nvSpPr>
          <p:cNvPr id="4" name="Slide Number Placeholder 3"/>
          <p:cNvSpPr>
            <a:spLocks noGrp="1"/>
          </p:cNvSpPr>
          <p:nvPr>
            <p:ph type="sldNum" sz="quarter" idx="5"/>
          </p:nvPr>
        </p:nvSpPr>
        <p:spPr/>
        <p:txBody>
          <a:bodyPr/>
          <a:lstStyle/>
          <a:p>
            <a:fld id="{50B73208-77F4-453B-8852-C4844F8BB3D9}" type="slidenum">
              <a:rPr lang="en-US" smtClean="0"/>
              <a:t>4</a:t>
            </a:fld>
            <a:endParaRPr lang="en-US"/>
          </a:p>
        </p:txBody>
      </p:sp>
    </p:spTree>
    <p:extLst>
      <p:ext uri="{BB962C8B-B14F-4D97-AF65-F5344CB8AC3E}">
        <p14:creationId xmlns:p14="http://schemas.microsoft.com/office/powerpoint/2010/main" val="593230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Dispatched</a:t>
            </a:r>
            <a:r>
              <a:rPr lang="en-US" sz="1200" b="0" i="0" kern="1200" baseline="0" dirty="0">
                <a:solidFill>
                  <a:schemeClr val="tx1"/>
                </a:solidFill>
                <a:effectLst/>
                <a:latin typeface="+mn-lt"/>
                <a:ea typeface="+mn-ea"/>
                <a:cs typeface="+mn-cs"/>
              </a:rPr>
              <a:t> by TMC.</a:t>
            </a:r>
          </a:p>
          <a:p>
            <a:r>
              <a:rPr lang="en-US" sz="1200" b="0" i="0" kern="1200" baseline="0" dirty="0">
                <a:solidFill>
                  <a:schemeClr val="tx1"/>
                </a:solidFill>
                <a:effectLst/>
                <a:latin typeface="+mn-lt"/>
                <a:ea typeface="+mn-ea"/>
                <a:cs typeface="+mn-cs"/>
              </a:rPr>
              <a:t>1700-2400 Incidents managed per month. (2-3% fuel)</a:t>
            </a:r>
          </a:p>
          <a:p>
            <a:r>
              <a:rPr lang="en-US" sz="1200" b="0" i="0" kern="1200" baseline="0" dirty="0">
                <a:solidFill>
                  <a:schemeClr val="tx1"/>
                </a:solidFill>
                <a:effectLst/>
                <a:latin typeface="+mn-lt"/>
                <a:ea typeface="+mn-ea"/>
                <a:cs typeface="+mn-cs"/>
              </a:rPr>
              <a:t>~100% Satisfaction rate among motorists and Law Enforcement</a:t>
            </a:r>
          </a:p>
        </p:txBody>
      </p:sp>
      <p:sp>
        <p:nvSpPr>
          <p:cNvPr id="4" name="Slide Number Placeholder 3"/>
          <p:cNvSpPr>
            <a:spLocks noGrp="1"/>
          </p:cNvSpPr>
          <p:nvPr>
            <p:ph type="sldNum" sz="quarter" idx="5"/>
          </p:nvPr>
        </p:nvSpPr>
        <p:spPr/>
        <p:txBody>
          <a:bodyPr/>
          <a:lstStyle/>
          <a:p>
            <a:fld id="{50B73208-77F4-453B-8852-C4844F8BB3D9}" type="slidenum">
              <a:rPr lang="en-US" smtClean="0"/>
              <a:t>5</a:t>
            </a:fld>
            <a:endParaRPr lang="en-US"/>
          </a:p>
        </p:txBody>
      </p:sp>
    </p:spTree>
    <p:extLst>
      <p:ext uri="{BB962C8B-B14F-4D97-AF65-F5344CB8AC3E}">
        <p14:creationId xmlns:p14="http://schemas.microsoft.com/office/powerpoint/2010/main" val="1195927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a:solidFill>
                  <a:schemeClr val="tx1"/>
                </a:solidFill>
                <a:effectLst/>
                <a:latin typeface="+mn-lt"/>
                <a:ea typeface="+mn-ea"/>
                <a:cs typeface="+mn-cs"/>
              </a:rPr>
              <a:t>Plan to add Sioux City in 2025 when we start a new contract.</a:t>
            </a:r>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6</a:t>
            </a:fld>
            <a:endParaRPr lang="en-US"/>
          </a:p>
        </p:txBody>
      </p:sp>
    </p:spTree>
    <p:extLst>
      <p:ext uri="{BB962C8B-B14F-4D97-AF65-F5344CB8AC3E}">
        <p14:creationId xmlns:p14="http://schemas.microsoft.com/office/powerpoint/2010/main" val="1722244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TMC uses many resources, but the most common are these, and are still great tools </a:t>
            </a:r>
            <a:r>
              <a:rPr lang="en-US"/>
              <a:t>for managing operations.</a:t>
            </a:r>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7</a:t>
            </a:fld>
            <a:endParaRPr lang="en-US"/>
          </a:p>
        </p:txBody>
      </p:sp>
    </p:spTree>
    <p:extLst>
      <p:ext uri="{BB962C8B-B14F-4D97-AF65-F5344CB8AC3E}">
        <p14:creationId xmlns:p14="http://schemas.microsoft.com/office/powerpoint/2010/main" val="3968679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Primarily focused on where we have the most traffic, but also Road Weather Information Systems and Rural Work Zones or Safety Concerns.</a:t>
            </a:r>
          </a:p>
        </p:txBody>
      </p:sp>
      <p:sp>
        <p:nvSpPr>
          <p:cNvPr id="4" name="Slide Number Placeholder 3"/>
          <p:cNvSpPr>
            <a:spLocks noGrp="1"/>
          </p:cNvSpPr>
          <p:nvPr>
            <p:ph type="sldNum" sz="quarter" idx="5"/>
          </p:nvPr>
        </p:nvSpPr>
        <p:spPr/>
        <p:txBody>
          <a:bodyPr/>
          <a:lstStyle/>
          <a:p>
            <a:fld id="{50B73208-77F4-453B-8852-C4844F8BB3D9}" type="slidenum">
              <a:rPr lang="en-US" smtClean="0"/>
              <a:t>8</a:t>
            </a:fld>
            <a:endParaRPr lang="en-US"/>
          </a:p>
        </p:txBody>
      </p:sp>
    </p:spTree>
    <p:extLst>
      <p:ext uri="{BB962C8B-B14F-4D97-AF65-F5344CB8AC3E}">
        <p14:creationId xmlns:p14="http://schemas.microsoft.com/office/powerpoint/2010/main" val="3468470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people are used to checking winter road conditions and camera images (permanent cameras and snowplow cameras).</a:t>
            </a:r>
          </a:p>
          <a:p>
            <a:r>
              <a:rPr lang="en-US" dirty="0"/>
              <a:t>Incredible amount of information, display layers, and options: Traffic speeds, construction, future construction, incidents, message signs, rest area amenities; ALSO includes subscription/alert services, data feeds for 3</a:t>
            </a:r>
            <a:r>
              <a:rPr lang="en-US" baseline="30000" dirty="0"/>
              <a:t>rd</a:t>
            </a:r>
            <a:r>
              <a:rPr lang="en-US" dirty="0"/>
              <a:t> parties and Connected Vehicles, recorded video requests, etc.</a:t>
            </a:r>
          </a:p>
          <a:p>
            <a:r>
              <a:rPr lang="en-US" dirty="0"/>
              <a:t>We recognize that not everyone will use our web site or app, so we also provide our information to other navigation systems via data feeds.</a:t>
            </a:r>
          </a:p>
        </p:txBody>
      </p:sp>
      <p:sp>
        <p:nvSpPr>
          <p:cNvPr id="4" name="Slide Number Placeholder 3"/>
          <p:cNvSpPr>
            <a:spLocks noGrp="1"/>
          </p:cNvSpPr>
          <p:nvPr>
            <p:ph type="sldNum" sz="quarter" idx="5"/>
          </p:nvPr>
        </p:nvSpPr>
        <p:spPr/>
        <p:txBody>
          <a:bodyPr/>
          <a:lstStyle/>
          <a:p>
            <a:fld id="{50B73208-77F4-453B-8852-C4844F8BB3D9}" type="slidenum">
              <a:rPr lang="en-US" smtClean="0"/>
              <a:t>9</a:t>
            </a:fld>
            <a:endParaRPr lang="en-US"/>
          </a:p>
        </p:txBody>
      </p:sp>
    </p:spTree>
    <p:extLst>
      <p:ext uri="{BB962C8B-B14F-4D97-AF65-F5344CB8AC3E}">
        <p14:creationId xmlns:p14="http://schemas.microsoft.com/office/powerpoint/2010/main" val="696413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Collaboration with emergency responders; paradigm shift away from using bright lights and big trucks to “Secure the Scene,” toward quick-clearance.</a:t>
            </a:r>
          </a:p>
          <a:p>
            <a:r>
              <a:rPr lang="en-US" dirty="0"/>
              <a:t>Statewide TIM Committee; TIM Training; TIM Plans; </a:t>
            </a:r>
          </a:p>
          <a:p>
            <a:r>
              <a:rPr lang="en-US" dirty="0"/>
              <a:t>Photo: Iowa DOT Canto</a:t>
            </a:r>
          </a:p>
        </p:txBody>
      </p:sp>
      <p:sp>
        <p:nvSpPr>
          <p:cNvPr id="4" name="Slide Number Placeholder 3"/>
          <p:cNvSpPr>
            <a:spLocks noGrp="1"/>
          </p:cNvSpPr>
          <p:nvPr>
            <p:ph type="sldNum" sz="quarter" idx="5"/>
          </p:nvPr>
        </p:nvSpPr>
        <p:spPr/>
        <p:txBody>
          <a:bodyPr/>
          <a:lstStyle/>
          <a:p>
            <a:fld id="{50B73208-77F4-453B-8852-C4844F8BB3D9}" type="slidenum">
              <a:rPr lang="en-US" smtClean="0"/>
              <a:t>10</a:t>
            </a:fld>
            <a:endParaRPr lang="en-US"/>
          </a:p>
        </p:txBody>
      </p:sp>
    </p:spTree>
    <p:extLst>
      <p:ext uri="{BB962C8B-B14F-4D97-AF65-F5344CB8AC3E}">
        <p14:creationId xmlns:p14="http://schemas.microsoft.com/office/powerpoint/2010/main" val="5805386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F3753E7-0F11-4D0E-8960-9E1C8FCC4C52}"/>
              </a:ext>
            </a:extLst>
          </p:cNvPr>
          <p:cNvSpPr/>
          <p:nvPr userDrawn="1"/>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C18299-3EBF-4651-B028-9D1F61A7FE89}"/>
              </a:ext>
            </a:extLst>
          </p:cNvPr>
          <p:cNvSpPr/>
          <p:nvPr userDrawn="1"/>
        </p:nvSpPr>
        <p:spPr>
          <a:xfrm>
            <a:off x="0" y="953344"/>
            <a:ext cx="9144000" cy="45719"/>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D07DB7A-A277-47F1-B420-6EB252894A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38273" y="4651364"/>
            <a:ext cx="3427833" cy="1657956"/>
          </a:xfrm>
          <a:prstGeom prst="rect">
            <a:avLst/>
          </a:prstGeom>
        </p:spPr>
      </p:pic>
      <p:pic>
        <p:nvPicPr>
          <p:cNvPr id="10" name="Picture 9">
            <a:extLst>
              <a:ext uri="{FF2B5EF4-FFF2-40B4-BE49-F238E27FC236}">
                <a16:creationId xmlns:a16="http://schemas.microsoft.com/office/drawing/2014/main" id="{2C9ED19C-16BB-4E11-A2E2-5E3DE3CF1B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70" y="4651364"/>
            <a:ext cx="5758220" cy="1657956"/>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D5DBB62E-C41B-4525-96E9-DCB856141BD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81800" y="296315"/>
            <a:ext cx="2133605" cy="387928"/>
          </a:xfrm>
          <a:prstGeom prst="rect">
            <a:avLst/>
          </a:prstGeom>
        </p:spPr>
      </p:pic>
    </p:spTree>
    <p:extLst>
      <p:ext uri="{BB962C8B-B14F-4D97-AF65-F5344CB8AC3E}">
        <p14:creationId xmlns:p14="http://schemas.microsoft.com/office/powerpoint/2010/main" val="184984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5">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3359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940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0"/>
        <p:cNvGrpSpPr/>
        <p:nvPr/>
      </p:nvGrpSpPr>
      <p:grpSpPr>
        <a:xfrm>
          <a:off x="0" y="0"/>
          <a:ext cx="0" cy="0"/>
          <a:chOff x="0" y="0"/>
          <a:chExt cx="0" cy="0"/>
        </a:xfrm>
      </p:grpSpPr>
      <p:sp>
        <p:nvSpPr>
          <p:cNvPr id="38" name="Google Shape;38;p5"/>
          <p:cNvSpPr txBox="1">
            <a:spLocks noGrp="1"/>
          </p:cNvSpPr>
          <p:nvPr>
            <p:ph type="title"/>
          </p:nvPr>
        </p:nvSpPr>
        <p:spPr>
          <a:xfrm>
            <a:off x="1104900" y="368100"/>
            <a:ext cx="6724500" cy="9988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atin typeface="+mj-lt"/>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dirty="0"/>
          </a:p>
        </p:txBody>
      </p:sp>
      <p:sp>
        <p:nvSpPr>
          <p:cNvPr id="39" name="Google Shape;39;p5"/>
          <p:cNvSpPr txBox="1">
            <a:spLocks noGrp="1"/>
          </p:cNvSpPr>
          <p:nvPr>
            <p:ph type="body" idx="1"/>
          </p:nvPr>
        </p:nvSpPr>
        <p:spPr>
          <a:xfrm>
            <a:off x="1104900" y="1703500"/>
            <a:ext cx="7581900" cy="4864400"/>
          </a:xfrm>
          <a:prstGeom prst="rect">
            <a:avLst/>
          </a:prstGeom>
        </p:spPr>
        <p:txBody>
          <a:bodyPr spcFirstLastPara="1" wrap="square" lIns="91425" tIns="91425" rIns="91425" bIns="91425" anchor="t" anchorCtr="0">
            <a:noAutofit/>
          </a:bodyPr>
          <a:lstStyle>
            <a:lvl1pPr marL="457200" lvl="0" indent="-419100">
              <a:spcBef>
                <a:spcPts val="600"/>
              </a:spcBef>
              <a:spcAft>
                <a:spcPts val="0"/>
              </a:spcAft>
              <a:buSzPts val="3000"/>
              <a:buChar char="▸"/>
              <a:defRPr>
                <a:latin typeface="+mj-lt"/>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dirty="0"/>
          </a:p>
        </p:txBody>
      </p:sp>
      <p:sp>
        <p:nvSpPr>
          <p:cNvPr id="40" name="Google Shape;40;p5"/>
          <p:cNvSpPr txBox="1">
            <a:spLocks noGrp="1"/>
          </p:cNvSpPr>
          <p:nvPr>
            <p:ph type="sldNum" idx="12"/>
          </p:nvPr>
        </p:nvSpPr>
        <p:spPr>
          <a:xfrm>
            <a:off x="0" y="0"/>
            <a:ext cx="594900" cy="97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376786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5C93B-F5B4-499E-BD32-AC2C20EC3922}"/>
              </a:ext>
            </a:extLst>
          </p:cNvPr>
          <p:cNvSpPr>
            <a:spLocks noGrp="1"/>
          </p:cNvSpPr>
          <p:nvPr>
            <p:ph type="dt" sz="half" idx="10"/>
          </p:nvPr>
        </p:nvSpPr>
        <p:spPr/>
        <p:txBody>
          <a:bodyPr/>
          <a:lstStyle/>
          <a:p>
            <a:fld id="{BEB9C184-0CA6-4490-8B9C-D2D804614E0F}" type="datetimeFigureOut">
              <a:rPr lang="en-US" smtClean="0"/>
              <a:t>1/15/2025</a:t>
            </a:fld>
            <a:endParaRPr lang="en-US"/>
          </a:p>
        </p:txBody>
      </p:sp>
      <p:sp>
        <p:nvSpPr>
          <p:cNvPr id="3" name="Footer Placeholder 2">
            <a:extLst>
              <a:ext uri="{FF2B5EF4-FFF2-40B4-BE49-F238E27FC236}">
                <a16:creationId xmlns:a16="http://schemas.microsoft.com/office/drawing/2014/main" id="{99F65E60-308E-45B7-AF6E-5B262584E5F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97ECF52-46E1-4611-9CD1-0369F05131BC}"/>
              </a:ext>
            </a:extLst>
          </p:cNvPr>
          <p:cNvSpPr>
            <a:spLocks noGrp="1"/>
          </p:cNvSpPr>
          <p:nvPr>
            <p:ph type="sldNum" sz="quarter" idx="12"/>
          </p:nvPr>
        </p:nvSpPr>
        <p:spPr/>
        <p:txBody>
          <a:body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492239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222222"/>
        </a:solidFill>
        <a:effectLst/>
      </p:bgPr>
    </p:bg>
    <p:spTree>
      <p:nvGrpSpPr>
        <p:cNvPr id="1" name="Shape 9"/>
        <p:cNvGrpSpPr/>
        <p:nvPr/>
      </p:nvGrpSpPr>
      <p:grpSpPr>
        <a:xfrm>
          <a:off x="0" y="0"/>
          <a:ext cx="0" cy="0"/>
          <a:chOff x="0" y="0"/>
          <a:chExt cx="0" cy="0"/>
        </a:xfrm>
      </p:grpSpPr>
      <p:sp>
        <p:nvSpPr>
          <p:cNvPr id="14" name="Google Shape;14;p2"/>
          <p:cNvSpPr txBox="1">
            <a:spLocks noGrp="1"/>
          </p:cNvSpPr>
          <p:nvPr>
            <p:ph type="ctrTitle"/>
          </p:nvPr>
        </p:nvSpPr>
        <p:spPr>
          <a:xfrm>
            <a:off x="1028475" y="0"/>
            <a:ext cx="5238600" cy="53600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200">
                <a:latin typeface="Oswald" panose="00000500000000000000" pitchFamily="50" charset="0"/>
              </a:defRPr>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dirty="0"/>
          </a:p>
        </p:txBody>
      </p:sp>
    </p:spTree>
    <p:extLst>
      <p:ext uri="{BB962C8B-B14F-4D97-AF65-F5344CB8AC3E}">
        <p14:creationId xmlns:p14="http://schemas.microsoft.com/office/powerpoint/2010/main" val="4292185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53"/>
        <p:cNvGrpSpPr/>
        <p:nvPr/>
      </p:nvGrpSpPr>
      <p:grpSpPr>
        <a:xfrm>
          <a:off x="0" y="0"/>
          <a:ext cx="0" cy="0"/>
          <a:chOff x="0" y="0"/>
          <a:chExt cx="0" cy="0"/>
        </a:xfrm>
      </p:grpSpPr>
      <p:sp>
        <p:nvSpPr>
          <p:cNvPr id="61" name="Google Shape;61;p7"/>
          <p:cNvSpPr txBox="1">
            <a:spLocks noGrp="1"/>
          </p:cNvSpPr>
          <p:nvPr>
            <p:ph type="title"/>
          </p:nvPr>
        </p:nvSpPr>
        <p:spPr>
          <a:xfrm>
            <a:off x="1104900" y="368100"/>
            <a:ext cx="6724500" cy="998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atin typeface="+mj-lt"/>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dirty="0"/>
          </a:p>
        </p:txBody>
      </p:sp>
      <p:sp>
        <p:nvSpPr>
          <p:cNvPr id="62" name="Google Shape;62;p7"/>
          <p:cNvSpPr txBox="1">
            <a:spLocks noGrp="1"/>
          </p:cNvSpPr>
          <p:nvPr>
            <p:ph type="body" idx="1"/>
          </p:nvPr>
        </p:nvSpPr>
        <p:spPr>
          <a:xfrm>
            <a:off x="1104900" y="1632467"/>
            <a:ext cx="2423100" cy="47320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sz="2000">
                <a:latin typeface="+mj-lt"/>
              </a:defRPr>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dirty="0"/>
          </a:p>
        </p:txBody>
      </p:sp>
      <p:sp>
        <p:nvSpPr>
          <p:cNvPr id="63" name="Google Shape;63;p7"/>
          <p:cNvSpPr txBox="1">
            <a:spLocks noGrp="1"/>
          </p:cNvSpPr>
          <p:nvPr>
            <p:ph type="body" idx="2"/>
          </p:nvPr>
        </p:nvSpPr>
        <p:spPr>
          <a:xfrm>
            <a:off x="3652189" y="1632467"/>
            <a:ext cx="2423100" cy="47320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sz="2000">
                <a:latin typeface="+mj-lt"/>
              </a:defRPr>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dirty="0"/>
          </a:p>
        </p:txBody>
      </p:sp>
      <p:sp>
        <p:nvSpPr>
          <p:cNvPr id="64" name="Google Shape;64;p7"/>
          <p:cNvSpPr txBox="1">
            <a:spLocks noGrp="1"/>
          </p:cNvSpPr>
          <p:nvPr>
            <p:ph type="body" idx="3"/>
          </p:nvPr>
        </p:nvSpPr>
        <p:spPr>
          <a:xfrm>
            <a:off x="6199478" y="1632467"/>
            <a:ext cx="2423100" cy="47320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sz="2000">
                <a:latin typeface="+mj-lt"/>
              </a:defRPr>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dirty="0"/>
          </a:p>
        </p:txBody>
      </p:sp>
      <p:sp>
        <p:nvSpPr>
          <p:cNvPr id="65" name="Google Shape;65;p7"/>
          <p:cNvSpPr txBox="1">
            <a:spLocks noGrp="1"/>
          </p:cNvSpPr>
          <p:nvPr>
            <p:ph type="sldNum" idx="12"/>
          </p:nvPr>
        </p:nvSpPr>
        <p:spPr>
          <a:xfrm>
            <a:off x="0" y="0"/>
            <a:ext cx="594900" cy="97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2056013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F32E2-2975-4ED4-AAE2-76AD4B7967B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40B812E-9BC5-4DC8-9140-D9FF721A020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E97F847-5312-4AC3-BAC9-54E8BB8050F3}"/>
              </a:ext>
            </a:extLst>
          </p:cNvPr>
          <p:cNvSpPr>
            <a:spLocks noGrp="1"/>
          </p:cNvSpPr>
          <p:nvPr>
            <p:ph type="dt" sz="half" idx="10"/>
          </p:nvPr>
        </p:nvSpPr>
        <p:spPr/>
        <p:txBody>
          <a:bodyPr/>
          <a:lstStyle/>
          <a:p>
            <a:fld id="{EE76D8A7-1615-4C3A-A6A7-A29AD5009D4B}" type="datetimeFigureOut">
              <a:rPr lang="en-US" smtClean="0"/>
              <a:t>1/15/2025</a:t>
            </a:fld>
            <a:endParaRPr lang="en-US"/>
          </a:p>
        </p:txBody>
      </p:sp>
      <p:sp>
        <p:nvSpPr>
          <p:cNvPr id="5" name="Footer Placeholder 4">
            <a:extLst>
              <a:ext uri="{FF2B5EF4-FFF2-40B4-BE49-F238E27FC236}">
                <a16:creationId xmlns:a16="http://schemas.microsoft.com/office/drawing/2014/main" id="{BCF5D2CF-DD58-497F-AF1D-ECCB4F0707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6F7C70-5D87-47F4-ADBA-B9519E04981E}"/>
              </a:ext>
            </a:extLst>
          </p:cNvPr>
          <p:cNvSpPr>
            <a:spLocks noGrp="1"/>
          </p:cNvSpPr>
          <p:nvPr>
            <p:ph type="sldNum" sz="quarter" idx="12"/>
          </p:nvPr>
        </p:nvSpPr>
        <p:spPr/>
        <p:txBody>
          <a:bodyPr/>
          <a:lstStyle/>
          <a:p>
            <a:fld id="{CA1E1DA5-9B4C-49D1-8742-A0DCAC36F2FA}" type="slidenum">
              <a:rPr lang="en-US" smtClean="0"/>
              <a:t>‹#›</a:t>
            </a:fld>
            <a:endParaRPr lang="en-US"/>
          </a:p>
        </p:txBody>
      </p:sp>
    </p:spTree>
    <p:extLst>
      <p:ext uri="{BB962C8B-B14F-4D97-AF65-F5344CB8AC3E}">
        <p14:creationId xmlns:p14="http://schemas.microsoft.com/office/powerpoint/2010/main" val="4134503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DE252-4EA5-4A73-9575-135D4F446E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20EE77-7E08-4C4F-91E6-08A3494003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3DC73-73E5-4DCE-AA37-EF4A50D352D1}"/>
              </a:ext>
            </a:extLst>
          </p:cNvPr>
          <p:cNvSpPr>
            <a:spLocks noGrp="1"/>
          </p:cNvSpPr>
          <p:nvPr>
            <p:ph type="dt" sz="half" idx="10"/>
          </p:nvPr>
        </p:nvSpPr>
        <p:spPr/>
        <p:txBody>
          <a:bodyPr/>
          <a:lstStyle/>
          <a:p>
            <a:fld id="{EE76D8A7-1615-4C3A-A6A7-A29AD5009D4B}" type="datetimeFigureOut">
              <a:rPr lang="en-US" smtClean="0"/>
              <a:t>1/15/2025</a:t>
            </a:fld>
            <a:endParaRPr lang="en-US"/>
          </a:p>
        </p:txBody>
      </p:sp>
      <p:sp>
        <p:nvSpPr>
          <p:cNvPr id="5" name="Footer Placeholder 4">
            <a:extLst>
              <a:ext uri="{FF2B5EF4-FFF2-40B4-BE49-F238E27FC236}">
                <a16:creationId xmlns:a16="http://schemas.microsoft.com/office/drawing/2014/main" id="{DFC29202-664A-47E7-B3CE-86DF0E6014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CC6585-B9E7-4F04-919F-998FD794F7DB}"/>
              </a:ext>
            </a:extLst>
          </p:cNvPr>
          <p:cNvSpPr>
            <a:spLocks noGrp="1"/>
          </p:cNvSpPr>
          <p:nvPr>
            <p:ph type="sldNum" sz="quarter" idx="12"/>
          </p:nvPr>
        </p:nvSpPr>
        <p:spPr/>
        <p:txBody>
          <a:bodyPr/>
          <a:lstStyle/>
          <a:p>
            <a:fld id="{CA1E1DA5-9B4C-49D1-8742-A0DCAC36F2FA}" type="slidenum">
              <a:rPr lang="en-US" smtClean="0"/>
              <a:t>‹#›</a:t>
            </a:fld>
            <a:endParaRPr lang="en-US"/>
          </a:p>
        </p:txBody>
      </p:sp>
    </p:spTree>
    <p:extLst>
      <p:ext uri="{BB962C8B-B14F-4D97-AF65-F5344CB8AC3E}">
        <p14:creationId xmlns:p14="http://schemas.microsoft.com/office/powerpoint/2010/main" val="28032837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AF311-CC4D-4566-93F4-B6DF6F88FA0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2C5A745-3908-4DAE-8681-D98297B328C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4C0972-CE90-4911-B4CA-7B8EDF66BBB9}"/>
              </a:ext>
            </a:extLst>
          </p:cNvPr>
          <p:cNvSpPr>
            <a:spLocks noGrp="1"/>
          </p:cNvSpPr>
          <p:nvPr>
            <p:ph type="dt" sz="half" idx="10"/>
          </p:nvPr>
        </p:nvSpPr>
        <p:spPr/>
        <p:txBody>
          <a:bodyPr/>
          <a:lstStyle/>
          <a:p>
            <a:fld id="{EE76D8A7-1615-4C3A-A6A7-A29AD5009D4B}" type="datetimeFigureOut">
              <a:rPr lang="en-US" smtClean="0"/>
              <a:t>1/15/2025</a:t>
            </a:fld>
            <a:endParaRPr lang="en-US"/>
          </a:p>
        </p:txBody>
      </p:sp>
      <p:sp>
        <p:nvSpPr>
          <p:cNvPr id="5" name="Footer Placeholder 4">
            <a:extLst>
              <a:ext uri="{FF2B5EF4-FFF2-40B4-BE49-F238E27FC236}">
                <a16:creationId xmlns:a16="http://schemas.microsoft.com/office/drawing/2014/main" id="{A4BB3023-AB63-495E-B43C-9A9F069B11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1D765-2259-480B-987D-D4C10E9B09D8}"/>
              </a:ext>
            </a:extLst>
          </p:cNvPr>
          <p:cNvSpPr>
            <a:spLocks noGrp="1"/>
          </p:cNvSpPr>
          <p:nvPr>
            <p:ph type="sldNum" sz="quarter" idx="12"/>
          </p:nvPr>
        </p:nvSpPr>
        <p:spPr/>
        <p:txBody>
          <a:bodyPr/>
          <a:lstStyle/>
          <a:p>
            <a:fld id="{CA1E1DA5-9B4C-49D1-8742-A0DCAC36F2FA}" type="slidenum">
              <a:rPr lang="en-US" smtClean="0"/>
              <a:t>‹#›</a:t>
            </a:fld>
            <a:endParaRPr lang="en-US"/>
          </a:p>
        </p:txBody>
      </p:sp>
    </p:spTree>
    <p:extLst>
      <p:ext uri="{BB962C8B-B14F-4D97-AF65-F5344CB8AC3E}">
        <p14:creationId xmlns:p14="http://schemas.microsoft.com/office/powerpoint/2010/main" val="644087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677EF-4E90-43AB-AB75-CBA7C8ACBD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27839B-D4A4-45DA-A3EE-5F0365FFE2D5}"/>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A8FFDD-2F01-45BC-ADC9-D592DA48926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914551-1E26-409A-B761-8BDA9027C94D}"/>
              </a:ext>
            </a:extLst>
          </p:cNvPr>
          <p:cNvSpPr>
            <a:spLocks noGrp="1"/>
          </p:cNvSpPr>
          <p:nvPr>
            <p:ph type="dt" sz="half" idx="10"/>
          </p:nvPr>
        </p:nvSpPr>
        <p:spPr/>
        <p:txBody>
          <a:bodyPr/>
          <a:lstStyle/>
          <a:p>
            <a:fld id="{EE76D8A7-1615-4C3A-A6A7-A29AD5009D4B}" type="datetimeFigureOut">
              <a:rPr lang="en-US" smtClean="0"/>
              <a:t>1/15/2025</a:t>
            </a:fld>
            <a:endParaRPr lang="en-US"/>
          </a:p>
        </p:txBody>
      </p:sp>
      <p:sp>
        <p:nvSpPr>
          <p:cNvPr id="6" name="Footer Placeholder 5">
            <a:extLst>
              <a:ext uri="{FF2B5EF4-FFF2-40B4-BE49-F238E27FC236}">
                <a16:creationId xmlns:a16="http://schemas.microsoft.com/office/drawing/2014/main" id="{57A165A0-5DDB-412B-8180-5B9CE228F6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E516CB-CA92-410B-9A8C-8D775CE9E039}"/>
              </a:ext>
            </a:extLst>
          </p:cNvPr>
          <p:cNvSpPr>
            <a:spLocks noGrp="1"/>
          </p:cNvSpPr>
          <p:nvPr>
            <p:ph type="sldNum" sz="quarter" idx="12"/>
          </p:nvPr>
        </p:nvSpPr>
        <p:spPr/>
        <p:txBody>
          <a:bodyPr/>
          <a:lstStyle/>
          <a:p>
            <a:fld id="{CA1E1DA5-9B4C-49D1-8742-A0DCAC36F2FA}" type="slidenum">
              <a:rPr lang="en-US" smtClean="0"/>
              <a:t>‹#›</a:t>
            </a:fld>
            <a:endParaRPr lang="en-US"/>
          </a:p>
        </p:txBody>
      </p:sp>
    </p:spTree>
    <p:extLst>
      <p:ext uri="{BB962C8B-B14F-4D97-AF65-F5344CB8AC3E}">
        <p14:creationId xmlns:p14="http://schemas.microsoft.com/office/powerpoint/2010/main" val="3029602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5A3183-73DB-40B2-B6C8-E0DE1DE1D6DB}"/>
              </a:ext>
            </a:extLst>
          </p:cNvPr>
          <p:cNvSpPr/>
          <p:nvPr userDrawn="1"/>
        </p:nvSpPr>
        <p:spPr>
          <a:xfrm>
            <a:off x="0" y="764704"/>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836712"/>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908720"/>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C9BAE6B-4BEF-472C-8DFA-A9B7788CA52B}"/>
              </a:ext>
            </a:extLst>
          </p:cNvPr>
          <p:cNvSpPr txBox="1"/>
          <p:nvPr userDrawn="1"/>
        </p:nvSpPr>
        <p:spPr>
          <a:xfrm>
            <a:off x="0" y="260648"/>
            <a:ext cx="792088" cy="400110"/>
          </a:xfrm>
          <a:prstGeom prst="rect">
            <a:avLst/>
          </a:prstGeom>
          <a:noFill/>
        </p:spPr>
        <p:txBody>
          <a:bodyPr wrap="square" rtlCol="0">
            <a:spAutoFit/>
          </a:bodyPr>
          <a:lstStyle/>
          <a:p>
            <a:pPr algn="ctr"/>
            <a:fld id="{5EF72394-20AE-4583-8A01-A144B1C77253}" type="slidenum">
              <a:rPr lang="en-US" sz="2000">
                <a:solidFill>
                  <a:schemeClr val="bg2"/>
                </a:solidFill>
                <a:latin typeface="Century Gothic" panose="020B0502020202020204" pitchFamily="34" charset="0"/>
              </a:rPr>
              <a:pPr algn="ctr"/>
              <a:t>‹#›</a:t>
            </a:fld>
            <a:endParaRPr lang="en-US" sz="2000" dirty="0">
              <a:solidFill>
                <a:schemeClr val="bg2"/>
              </a:solidFill>
              <a:latin typeface="Century Gothic" panose="020B0502020202020204" pitchFamily="34" charset="0"/>
            </a:endParaRPr>
          </a:p>
        </p:txBody>
      </p:sp>
    </p:spTree>
    <p:extLst>
      <p:ext uri="{BB962C8B-B14F-4D97-AF65-F5344CB8AC3E}">
        <p14:creationId xmlns:p14="http://schemas.microsoft.com/office/powerpoint/2010/main" val="7682811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04C73-10C8-44DB-85F3-F454C74F0ED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34197A-6281-4B1C-8F86-166FD440935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1F994A0-A442-4A15-BA43-BC93788780B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59DBAC-90D4-41B1-B699-E0C81976EF4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81AF07D-D30E-4700-A4DA-830CDA63245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9A84B0-425F-4F44-AF87-1037D2CF1182}"/>
              </a:ext>
            </a:extLst>
          </p:cNvPr>
          <p:cNvSpPr>
            <a:spLocks noGrp="1"/>
          </p:cNvSpPr>
          <p:nvPr>
            <p:ph type="dt" sz="half" idx="10"/>
          </p:nvPr>
        </p:nvSpPr>
        <p:spPr/>
        <p:txBody>
          <a:bodyPr/>
          <a:lstStyle/>
          <a:p>
            <a:fld id="{EE76D8A7-1615-4C3A-A6A7-A29AD5009D4B}" type="datetimeFigureOut">
              <a:rPr lang="en-US" smtClean="0"/>
              <a:t>1/15/2025</a:t>
            </a:fld>
            <a:endParaRPr lang="en-US"/>
          </a:p>
        </p:txBody>
      </p:sp>
      <p:sp>
        <p:nvSpPr>
          <p:cNvPr id="8" name="Footer Placeholder 7">
            <a:extLst>
              <a:ext uri="{FF2B5EF4-FFF2-40B4-BE49-F238E27FC236}">
                <a16:creationId xmlns:a16="http://schemas.microsoft.com/office/drawing/2014/main" id="{7596D2D9-A046-40AE-9120-F4342C8D5A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386F48-88B3-4375-B82A-9C7580589DAE}"/>
              </a:ext>
            </a:extLst>
          </p:cNvPr>
          <p:cNvSpPr>
            <a:spLocks noGrp="1"/>
          </p:cNvSpPr>
          <p:nvPr>
            <p:ph type="sldNum" sz="quarter" idx="12"/>
          </p:nvPr>
        </p:nvSpPr>
        <p:spPr/>
        <p:txBody>
          <a:bodyPr/>
          <a:lstStyle/>
          <a:p>
            <a:fld id="{CA1E1DA5-9B4C-49D1-8742-A0DCAC36F2FA}" type="slidenum">
              <a:rPr lang="en-US" smtClean="0"/>
              <a:t>‹#›</a:t>
            </a:fld>
            <a:endParaRPr lang="en-US"/>
          </a:p>
        </p:txBody>
      </p:sp>
    </p:spTree>
    <p:extLst>
      <p:ext uri="{BB962C8B-B14F-4D97-AF65-F5344CB8AC3E}">
        <p14:creationId xmlns:p14="http://schemas.microsoft.com/office/powerpoint/2010/main" val="580960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0BDB0-EE6F-4FD3-9DF7-448C09CD78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263FCA-8DC6-4DD5-84B8-061147A81BF1}"/>
              </a:ext>
            </a:extLst>
          </p:cNvPr>
          <p:cNvSpPr>
            <a:spLocks noGrp="1"/>
          </p:cNvSpPr>
          <p:nvPr>
            <p:ph type="dt" sz="half" idx="10"/>
          </p:nvPr>
        </p:nvSpPr>
        <p:spPr/>
        <p:txBody>
          <a:bodyPr/>
          <a:lstStyle/>
          <a:p>
            <a:fld id="{EE76D8A7-1615-4C3A-A6A7-A29AD5009D4B}" type="datetimeFigureOut">
              <a:rPr lang="en-US" smtClean="0"/>
              <a:t>1/15/2025</a:t>
            </a:fld>
            <a:endParaRPr lang="en-US"/>
          </a:p>
        </p:txBody>
      </p:sp>
      <p:sp>
        <p:nvSpPr>
          <p:cNvPr id="4" name="Footer Placeholder 3">
            <a:extLst>
              <a:ext uri="{FF2B5EF4-FFF2-40B4-BE49-F238E27FC236}">
                <a16:creationId xmlns:a16="http://schemas.microsoft.com/office/drawing/2014/main" id="{85B50FA7-0B10-4A84-B0E9-F3762184CE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E10192-E800-410D-AAD8-12F909ED5F4E}"/>
              </a:ext>
            </a:extLst>
          </p:cNvPr>
          <p:cNvSpPr>
            <a:spLocks noGrp="1"/>
          </p:cNvSpPr>
          <p:nvPr>
            <p:ph type="sldNum" sz="quarter" idx="12"/>
          </p:nvPr>
        </p:nvSpPr>
        <p:spPr/>
        <p:txBody>
          <a:bodyPr/>
          <a:lstStyle/>
          <a:p>
            <a:fld id="{CA1E1DA5-9B4C-49D1-8742-A0DCAC36F2FA}" type="slidenum">
              <a:rPr lang="en-US" smtClean="0"/>
              <a:t>‹#›</a:t>
            </a:fld>
            <a:endParaRPr lang="en-US"/>
          </a:p>
        </p:txBody>
      </p:sp>
    </p:spTree>
    <p:extLst>
      <p:ext uri="{BB962C8B-B14F-4D97-AF65-F5344CB8AC3E}">
        <p14:creationId xmlns:p14="http://schemas.microsoft.com/office/powerpoint/2010/main" val="8268695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089FE4-E59D-423B-B3E6-941491472DB8}"/>
              </a:ext>
            </a:extLst>
          </p:cNvPr>
          <p:cNvSpPr>
            <a:spLocks noGrp="1"/>
          </p:cNvSpPr>
          <p:nvPr>
            <p:ph type="dt" sz="half" idx="10"/>
          </p:nvPr>
        </p:nvSpPr>
        <p:spPr/>
        <p:txBody>
          <a:bodyPr/>
          <a:lstStyle/>
          <a:p>
            <a:fld id="{EE76D8A7-1615-4C3A-A6A7-A29AD5009D4B}" type="datetimeFigureOut">
              <a:rPr lang="en-US" smtClean="0"/>
              <a:t>1/15/2025</a:t>
            </a:fld>
            <a:endParaRPr lang="en-US"/>
          </a:p>
        </p:txBody>
      </p:sp>
      <p:sp>
        <p:nvSpPr>
          <p:cNvPr id="3" name="Footer Placeholder 2">
            <a:extLst>
              <a:ext uri="{FF2B5EF4-FFF2-40B4-BE49-F238E27FC236}">
                <a16:creationId xmlns:a16="http://schemas.microsoft.com/office/drawing/2014/main" id="{7638A67D-D93B-4468-9F35-9C0C6DCDA4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94DB69-D199-4BA7-BE56-621503C7649A}"/>
              </a:ext>
            </a:extLst>
          </p:cNvPr>
          <p:cNvSpPr>
            <a:spLocks noGrp="1"/>
          </p:cNvSpPr>
          <p:nvPr>
            <p:ph type="sldNum" sz="quarter" idx="12"/>
          </p:nvPr>
        </p:nvSpPr>
        <p:spPr/>
        <p:txBody>
          <a:bodyPr/>
          <a:lstStyle/>
          <a:p>
            <a:fld id="{CA1E1DA5-9B4C-49D1-8742-A0DCAC36F2FA}" type="slidenum">
              <a:rPr lang="en-US" smtClean="0"/>
              <a:t>‹#›</a:t>
            </a:fld>
            <a:endParaRPr lang="en-US"/>
          </a:p>
        </p:txBody>
      </p:sp>
    </p:spTree>
    <p:extLst>
      <p:ext uri="{BB962C8B-B14F-4D97-AF65-F5344CB8AC3E}">
        <p14:creationId xmlns:p14="http://schemas.microsoft.com/office/powerpoint/2010/main" val="8672761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7154E-2EF2-4971-8219-099CDD5D752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08206DB-971A-4D55-A650-84C84BECCBD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3BBD64-CDF4-4DB0-945A-EB61B52BC12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FB588B7-1C65-4CBD-ADCE-D11D360B9B49}"/>
              </a:ext>
            </a:extLst>
          </p:cNvPr>
          <p:cNvSpPr>
            <a:spLocks noGrp="1"/>
          </p:cNvSpPr>
          <p:nvPr>
            <p:ph type="dt" sz="half" idx="10"/>
          </p:nvPr>
        </p:nvSpPr>
        <p:spPr/>
        <p:txBody>
          <a:bodyPr/>
          <a:lstStyle/>
          <a:p>
            <a:fld id="{EE76D8A7-1615-4C3A-A6A7-A29AD5009D4B}" type="datetimeFigureOut">
              <a:rPr lang="en-US" smtClean="0"/>
              <a:t>1/15/2025</a:t>
            </a:fld>
            <a:endParaRPr lang="en-US"/>
          </a:p>
        </p:txBody>
      </p:sp>
      <p:sp>
        <p:nvSpPr>
          <p:cNvPr id="6" name="Footer Placeholder 5">
            <a:extLst>
              <a:ext uri="{FF2B5EF4-FFF2-40B4-BE49-F238E27FC236}">
                <a16:creationId xmlns:a16="http://schemas.microsoft.com/office/drawing/2014/main" id="{5C686BBD-AD01-42A2-849C-BD020B6126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03F4CF-8A00-4F2D-AD71-3D7877633EF4}"/>
              </a:ext>
            </a:extLst>
          </p:cNvPr>
          <p:cNvSpPr>
            <a:spLocks noGrp="1"/>
          </p:cNvSpPr>
          <p:nvPr>
            <p:ph type="sldNum" sz="quarter" idx="12"/>
          </p:nvPr>
        </p:nvSpPr>
        <p:spPr/>
        <p:txBody>
          <a:bodyPr/>
          <a:lstStyle/>
          <a:p>
            <a:fld id="{CA1E1DA5-9B4C-49D1-8742-A0DCAC36F2FA}" type="slidenum">
              <a:rPr lang="en-US" smtClean="0"/>
              <a:t>‹#›</a:t>
            </a:fld>
            <a:endParaRPr lang="en-US"/>
          </a:p>
        </p:txBody>
      </p:sp>
    </p:spTree>
    <p:extLst>
      <p:ext uri="{BB962C8B-B14F-4D97-AF65-F5344CB8AC3E}">
        <p14:creationId xmlns:p14="http://schemas.microsoft.com/office/powerpoint/2010/main" val="12558427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B9F63-7956-4C39-AE8C-20472EFF023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1335B63-2D16-4C84-A7DD-7A865EF7E36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049B77B-A75B-4604-8402-125A9A826C4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E2522EA-5025-4F7F-BC3B-58D6AEF2D5ED}"/>
              </a:ext>
            </a:extLst>
          </p:cNvPr>
          <p:cNvSpPr>
            <a:spLocks noGrp="1"/>
          </p:cNvSpPr>
          <p:nvPr>
            <p:ph type="dt" sz="half" idx="10"/>
          </p:nvPr>
        </p:nvSpPr>
        <p:spPr/>
        <p:txBody>
          <a:bodyPr/>
          <a:lstStyle/>
          <a:p>
            <a:fld id="{EE76D8A7-1615-4C3A-A6A7-A29AD5009D4B}" type="datetimeFigureOut">
              <a:rPr lang="en-US" smtClean="0"/>
              <a:t>1/15/2025</a:t>
            </a:fld>
            <a:endParaRPr lang="en-US"/>
          </a:p>
        </p:txBody>
      </p:sp>
      <p:sp>
        <p:nvSpPr>
          <p:cNvPr id="6" name="Footer Placeholder 5">
            <a:extLst>
              <a:ext uri="{FF2B5EF4-FFF2-40B4-BE49-F238E27FC236}">
                <a16:creationId xmlns:a16="http://schemas.microsoft.com/office/drawing/2014/main" id="{CD7475D4-177D-4992-9E0A-608B9D0422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287B70-7E75-42D5-81E3-B6FDD920D6D8}"/>
              </a:ext>
            </a:extLst>
          </p:cNvPr>
          <p:cNvSpPr>
            <a:spLocks noGrp="1"/>
          </p:cNvSpPr>
          <p:nvPr>
            <p:ph type="sldNum" sz="quarter" idx="12"/>
          </p:nvPr>
        </p:nvSpPr>
        <p:spPr/>
        <p:txBody>
          <a:bodyPr/>
          <a:lstStyle/>
          <a:p>
            <a:fld id="{CA1E1DA5-9B4C-49D1-8742-A0DCAC36F2FA}" type="slidenum">
              <a:rPr lang="en-US" smtClean="0"/>
              <a:t>‹#›</a:t>
            </a:fld>
            <a:endParaRPr lang="en-US"/>
          </a:p>
        </p:txBody>
      </p:sp>
    </p:spTree>
    <p:extLst>
      <p:ext uri="{BB962C8B-B14F-4D97-AF65-F5344CB8AC3E}">
        <p14:creationId xmlns:p14="http://schemas.microsoft.com/office/powerpoint/2010/main" val="4484223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1F3EB-3926-4D50-8686-0627A2E619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D43A07-C44C-46CA-8D5F-1C98FEEB05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C8771-D01F-4FEB-B8D7-E1F0E2E3CEFD}"/>
              </a:ext>
            </a:extLst>
          </p:cNvPr>
          <p:cNvSpPr>
            <a:spLocks noGrp="1"/>
          </p:cNvSpPr>
          <p:nvPr>
            <p:ph type="dt" sz="half" idx="10"/>
          </p:nvPr>
        </p:nvSpPr>
        <p:spPr/>
        <p:txBody>
          <a:bodyPr/>
          <a:lstStyle/>
          <a:p>
            <a:fld id="{EE76D8A7-1615-4C3A-A6A7-A29AD5009D4B}" type="datetimeFigureOut">
              <a:rPr lang="en-US" smtClean="0"/>
              <a:t>1/15/2025</a:t>
            </a:fld>
            <a:endParaRPr lang="en-US"/>
          </a:p>
        </p:txBody>
      </p:sp>
      <p:sp>
        <p:nvSpPr>
          <p:cNvPr id="5" name="Footer Placeholder 4">
            <a:extLst>
              <a:ext uri="{FF2B5EF4-FFF2-40B4-BE49-F238E27FC236}">
                <a16:creationId xmlns:a16="http://schemas.microsoft.com/office/drawing/2014/main" id="{B90E6CEE-CC27-4365-946A-71AA1CA16F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3D756A-F67C-45B0-B39E-087B196685D3}"/>
              </a:ext>
            </a:extLst>
          </p:cNvPr>
          <p:cNvSpPr>
            <a:spLocks noGrp="1"/>
          </p:cNvSpPr>
          <p:nvPr>
            <p:ph type="sldNum" sz="quarter" idx="12"/>
          </p:nvPr>
        </p:nvSpPr>
        <p:spPr/>
        <p:txBody>
          <a:bodyPr/>
          <a:lstStyle/>
          <a:p>
            <a:fld id="{CA1E1DA5-9B4C-49D1-8742-A0DCAC36F2FA}" type="slidenum">
              <a:rPr lang="en-US" smtClean="0"/>
              <a:t>‹#›</a:t>
            </a:fld>
            <a:endParaRPr lang="en-US"/>
          </a:p>
        </p:txBody>
      </p:sp>
    </p:spTree>
    <p:extLst>
      <p:ext uri="{BB962C8B-B14F-4D97-AF65-F5344CB8AC3E}">
        <p14:creationId xmlns:p14="http://schemas.microsoft.com/office/powerpoint/2010/main" val="19333101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DFF368-4195-432A-B084-14F5FE2DD909}"/>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E99DDC-B15F-4509-95C0-D2B415D406F0}"/>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A5735D-8516-46E8-8135-13353EE820DF}"/>
              </a:ext>
            </a:extLst>
          </p:cNvPr>
          <p:cNvSpPr>
            <a:spLocks noGrp="1"/>
          </p:cNvSpPr>
          <p:nvPr>
            <p:ph type="dt" sz="half" idx="10"/>
          </p:nvPr>
        </p:nvSpPr>
        <p:spPr/>
        <p:txBody>
          <a:bodyPr/>
          <a:lstStyle/>
          <a:p>
            <a:fld id="{EE76D8A7-1615-4C3A-A6A7-A29AD5009D4B}" type="datetimeFigureOut">
              <a:rPr lang="en-US" smtClean="0"/>
              <a:t>1/15/2025</a:t>
            </a:fld>
            <a:endParaRPr lang="en-US"/>
          </a:p>
        </p:txBody>
      </p:sp>
      <p:sp>
        <p:nvSpPr>
          <p:cNvPr id="5" name="Footer Placeholder 4">
            <a:extLst>
              <a:ext uri="{FF2B5EF4-FFF2-40B4-BE49-F238E27FC236}">
                <a16:creationId xmlns:a16="http://schemas.microsoft.com/office/drawing/2014/main" id="{4FBD5183-48FB-49C3-99BF-98110E6041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41F902-FE0D-486A-B80E-45FBE9D3EC9F}"/>
              </a:ext>
            </a:extLst>
          </p:cNvPr>
          <p:cNvSpPr>
            <a:spLocks noGrp="1"/>
          </p:cNvSpPr>
          <p:nvPr>
            <p:ph type="sldNum" sz="quarter" idx="12"/>
          </p:nvPr>
        </p:nvSpPr>
        <p:spPr/>
        <p:txBody>
          <a:bodyPr/>
          <a:lstStyle/>
          <a:p>
            <a:fld id="{CA1E1DA5-9B4C-49D1-8742-A0DCAC36F2FA}" type="slidenum">
              <a:rPr lang="en-US" smtClean="0"/>
              <a:t>‹#›</a:t>
            </a:fld>
            <a:endParaRPr lang="en-US"/>
          </a:p>
        </p:txBody>
      </p:sp>
    </p:spTree>
    <p:extLst>
      <p:ext uri="{BB962C8B-B14F-4D97-AF65-F5344CB8AC3E}">
        <p14:creationId xmlns:p14="http://schemas.microsoft.com/office/powerpoint/2010/main" val="17332591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rame">
    <p:bg>
      <p:bgPr>
        <a:solidFill>
          <a:schemeClr val="bg1">
            <a:alpha val="10000"/>
          </a:schemeClr>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DAF0714-05F3-0032-F5CA-3E9020090869}"/>
              </a:ext>
            </a:extLst>
          </p:cNvPr>
          <p:cNvSpPr>
            <a:spLocks/>
          </p:cNvSpPr>
          <p:nvPr userDrawn="1"/>
        </p:nvSpPr>
        <p:spPr>
          <a:xfrm rot="16200000">
            <a:off x="4120690" y="1833508"/>
            <a:ext cx="903803" cy="9145186"/>
          </a:xfrm>
          <a:custGeom>
            <a:avLst/>
            <a:gdLst>
              <a:gd name="connsiteX0" fmla="*/ 903803 w 903803"/>
              <a:gd name="connsiteY0" fmla="*/ 12193581 h 12193581"/>
              <a:gd name="connsiteX1" fmla="*/ 350824 w 903803"/>
              <a:gd name="connsiteY1" fmla="*/ 12192013 h 12193581"/>
              <a:gd name="connsiteX2" fmla="*/ 350824 w 903803"/>
              <a:gd name="connsiteY2" fmla="*/ 12192001 h 12193581"/>
              <a:gd name="connsiteX3" fmla="*/ 0 w 903803"/>
              <a:gd name="connsiteY3" fmla="*/ 12192001 h 12193581"/>
              <a:gd name="connsiteX4" fmla="*/ 1 w 903803"/>
              <a:gd name="connsiteY4" fmla="*/ 2 h 12193581"/>
              <a:gd name="connsiteX5" fmla="*/ 365759 w 903803"/>
              <a:gd name="connsiteY5" fmla="*/ 2 h 12193581"/>
              <a:gd name="connsiteX6" fmla="*/ 365759 w 903803"/>
              <a:gd name="connsiteY6" fmla="*/ 1533 h 12193581"/>
              <a:gd name="connsiteX7" fmla="*/ 903802 w 903803"/>
              <a:gd name="connsiteY7" fmla="*/ 0 h 12193581"/>
              <a:gd name="connsiteX8" fmla="*/ 365759 w 903803"/>
              <a:gd name="connsiteY8" fmla="*/ 6048638 h 12193581"/>
              <a:gd name="connsiteX9" fmla="*/ 365759 w 903803"/>
              <a:gd name="connsiteY9" fmla="*/ 6176118 h 1219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803" h="12193581">
                <a:moveTo>
                  <a:pt x="903803" y="12193581"/>
                </a:moveTo>
                <a:lnTo>
                  <a:pt x="350824" y="12192013"/>
                </a:lnTo>
                <a:lnTo>
                  <a:pt x="350824" y="12192001"/>
                </a:lnTo>
                <a:lnTo>
                  <a:pt x="0" y="12192001"/>
                </a:lnTo>
                <a:lnTo>
                  <a:pt x="1" y="2"/>
                </a:lnTo>
                <a:lnTo>
                  <a:pt x="365759" y="2"/>
                </a:lnTo>
                <a:lnTo>
                  <a:pt x="365759" y="1533"/>
                </a:lnTo>
                <a:lnTo>
                  <a:pt x="903802" y="0"/>
                </a:lnTo>
                <a:lnTo>
                  <a:pt x="365759" y="6048638"/>
                </a:lnTo>
                <a:lnTo>
                  <a:pt x="365759" y="617611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3" name="Content Placeholder 15">
            <a:extLst>
              <a:ext uri="{FF2B5EF4-FFF2-40B4-BE49-F238E27FC236}">
                <a16:creationId xmlns:a16="http://schemas.microsoft.com/office/drawing/2014/main" id="{A25AFECF-0C52-4AD9-7A75-9BDCD4CDC9EB}"/>
              </a:ext>
            </a:extLst>
          </p:cNvPr>
          <p:cNvSpPr>
            <a:spLocks noGrp="1"/>
          </p:cNvSpPr>
          <p:nvPr>
            <p:ph sz="quarter" idx="16" hasCustomPrompt="1"/>
          </p:nvPr>
        </p:nvSpPr>
        <p:spPr>
          <a:xfrm>
            <a:off x="754380" y="1920240"/>
            <a:ext cx="7610952" cy="3752963"/>
          </a:xfrm>
          <a:prstGeom prst="rect">
            <a:avLst/>
          </a:prstGeom>
        </p:spPr>
        <p:txBody>
          <a:bodyPr/>
          <a:lstStyle>
            <a:lvl1pPr marL="214308" indent="-214308">
              <a:lnSpc>
                <a:spcPct val="100000"/>
              </a:lnSpc>
              <a:spcBef>
                <a:spcPts val="900"/>
              </a:spcBef>
              <a:spcAft>
                <a:spcPts val="0"/>
              </a:spcAft>
              <a:buFont typeface="Arial" panose="020B0604020202020204" pitchFamily="34" charset="0"/>
              <a:buChar char="•"/>
              <a:defRPr sz="1800" spc="38" baseline="0">
                <a:solidFill>
                  <a:schemeClr val="tx1"/>
                </a:solidFill>
                <a:latin typeface="Calibri" panose="020F0502020204030204" pitchFamily="34" charset="0"/>
                <a:cs typeface="Calibri" panose="020F0502020204030204" pitchFamily="34" charset="0"/>
              </a:defRPr>
            </a:lvl1pPr>
            <a:lvl2pPr marL="427424" indent="-169065">
              <a:spcBef>
                <a:spcPts val="450"/>
              </a:spcBef>
              <a:spcAft>
                <a:spcPts val="0"/>
              </a:spcAft>
              <a:buFont typeface="Arial" panose="020B0604020202020204" pitchFamily="34" charset="0"/>
              <a:buChar char="•"/>
              <a:defRPr sz="1800">
                <a:latin typeface="Calibri" panose="020F0502020204030204" pitchFamily="34" charset="0"/>
                <a:cs typeface="Calibri" panose="020F0502020204030204" pitchFamily="34" charset="0"/>
              </a:defRPr>
            </a:lvl2pPr>
            <a:lvl3pPr marL="601251" indent="-173827">
              <a:spcBef>
                <a:spcPts val="450"/>
              </a:spcBef>
              <a:spcAft>
                <a:spcPts val="0"/>
              </a:spcAft>
              <a:buFont typeface="Arial" panose="020B0604020202020204" pitchFamily="34" charset="0"/>
              <a:buChar char="•"/>
              <a:defRPr sz="1800">
                <a:latin typeface="Calibri" panose="020F0502020204030204" pitchFamily="34" charset="0"/>
                <a:cs typeface="Calibri" panose="020F0502020204030204" pitchFamily="34" charset="0"/>
              </a:defRPr>
            </a:lvl3pPr>
          </a:lstStyle>
          <a:p>
            <a:pPr lvl="0"/>
            <a:r>
              <a:rPr lang="en-US" dirty="0"/>
              <a:t>Click to add text</a:t>
            </a:r>
          </a:p>
          <a:p>
            <a:pPr lvl="1"/>
            <a:r>
              <a:rPr lang="en-US" dirty="0"/>
              <a:t>Click to add text</a:t>
            </a:r>
          </a:p>
          <a:p>
            <a:pPr lvl="2"/>
            <a:r>
              <a:rPr lang="en-US" dirty="0"/>
              <a:t>Click to add text</a:t>
            </a:r>
          </a:p>
        </p:txBody>
      </p:sp>
      <p:sp>
        <p:nvSpPr>
          <p:cNvPr id="4" name="Text Placeholder 3">
            <a:extLst>
              <a:ext uri="{FF2B5EF4-FFF2-40B4-BE49-F238E27FC236}">
                <a16:creationId xmlns:a16="http://schemas.microsoft.com/office/drawing/2014/main" id="{399BF6E8-FE26-DC6A-E66C-C899DECCA75A}"/>
              </a:ext>
            </a:extLst>
          </p:cNvPr>
          <p:cNvSpPr>
            <a:spLocks noGrp="1"/>
          </p:cNvSpPr>
          <p:nvPr>
            <p:ph type="body" sz="quarter" idx="18" hasCustomPrompt="1"/>
          </p:nvPr>
        </p:nvSpPr>
        <p:spPr>
          <a:xfrm>
            <a:off x="754383" y="1005840"/>
            <a:ext cx="7610951" cy="574222"/>
          </a:xfrm>
          <a:prstGeom prst="rect">
            <a:avLst/>
          </a:prstGeom>
        </p:spPr>
        <p:txBody>
          <a:bodyPr anchor="b"/>
          <a:lstStyle>
            <a:lvl1pPr marL="0" indent="0">
              <a:buNone/>
              <a:defRPr sz="2400" b="1" spc="38" baseline="0">
                <a:solidFill>
                  <a:schemeClr val="accent1"/>
                </a:solidFill>
                <a:latin typeface="+mj-lt"/>
              </a:defRPr>
            </a:lvl1pPr>
            <a:lvl2pPr marL="342892" indent="0">
              <a:buNone/>
              <a:defRPr/>
            </a:lvl2pPr>
            <a:lvl3pPr marL="685783" indent="0">
              <a:buNone/>
              <a:defRPr/>
            </a:lvl3pPr>
            <a:lvl4pPr marL="1028675" indent="0">
              <a:buNone/>
              <a:defRPr/>
            </a:lvl4pPr>
            <a:lvl5pPr marL="1371566" indent="0">
              <a:buNone/>
              <a:defRPr/>
            </a:lvl5pPr>
          </a:lstStyle>
          <a:p>
            <a:pPr lvl="0"/>
            <a:r>
              <a:rPr lang="en-US" dirty="0"/>
              <a:t>Headline Here</a:t>
            </a:r>
          </a:p>
        </p:txBody>
      </p:sp>
      <p:sp>
        <p:nvSpPr>
          <p:cNvPr id="5" name="Rectangle 4">
            <a:extLst>
              <a:ext uri="{FF2B5EF4-FFF2-40B4-BE49-F238E27FC236}">
                <a16:creationId xmlns:a16="http://schemas.microsoft.com/office/drawing/2014/main" id="{C05A17F4-8DD1-4400-C949-ADC6D5E12907}"/>
              </a:ext>
            </a:extLst>
          </p:cNvPr>
          <p:cNvSpPr/>
          <p:nvPr userDrawn="1"/>
        </p:nvSpPr>
        <p:spPr>
          <a:xfrm>
            <a:off x="378622" y="631627"/>
            <a:ext cx="8386760" cy="6089848"/>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Footer Placeholder 4">
            <a:extLst>
              <a:ext uri="{FF2B5EF4-FFF2-40B4-BE49-F238E27FC236}">
                <a16:creationId xmlns:a16="http://schemas.microsoft.com/office/drawing/2014/main" id="{B33F4350-BDB8-F442-158E-E9948ECD25BB}"/>
              </a:ext>
            </a:extLst>
          </p:cNvPr>
          <p:cNvSpPr txBox="1">
            <a:spLocks/>
          </p:cNvSpPr>
          <p:nvPr userDrawn="1"/>
        </p:nvSpPr>
        <p:spPr>
          <a:xfrm>
            <a:off x="377410" y="6356355"/>
            <a:ext cx="2437442" cy="365125"/>
          </a:xfrm>
          <a:prstGeom prst="rect">
            <a:avLst/>
          </a:prstGeom>
        </p:spPr>
        <p:txBody>
          <a:bodyPr lIns="0" rIns="0" anchor="b"/>
          <a:lstStyle>
            <a:defPPr>
              <a:defRPr lang="en-US"/>
            </a:defPPr>
            <a:lvl1pPr marL="0" algn="l" defTabSz="914400" rtl="0" eaLnBrk="1" latinLnBrk="0" hangingPunct="1">
              <a:defRPr sz="800" kern="1200" spc="1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spc="113" baseline="0" dirty="0">
                <a:latin typeface="Calibri" panose="020F0502020204030204" pitchFamily="34" charset="0"/>
                <a:cs typeface="Calibri" panose="020F0502020204030204" pitchFamily="34" charset="0"/>
              </a:rPr>
              <a:t>ADD PRESENTATION TITLE IN “VIEW” “SLIDE MASTER”</a:t>
            </a:r>
          </a:p>
        </p:txBody>
      </p:sp>
      <p:sp>
        <p:nvSpPr>
          <p:cNvPr id="12" name="Slide Number Placeholder 5">
            <a:extLst>
              <a:ext uri="{FF2B5EF4-FFF2-40B4-BE49-F238E27FC236}">
                <a16:creationId xmlns:a16="http://schemas.microsoft.com/office/drawing/2014/main" id="{1F952649-AA3B-C06C-E042-C84208E9F92E}"/>
              </a:ext>
            </a:extLst>
          </p:cNvPr>
          <p:cNvSpPr txBox="1">
            <a:spLocks/>
          </p:cNvSpPr>
          <p:nvPr userDrawn="1"/>
        </p:nvSpPr>
        <p:spPr>
          <a:xfrm>
            <a:off x="7882759" y="6356355"/>
            <a:ext cx="883814" cy="365125"/>
          </a:xfrm>
          <a:prstGeom prst="rect">
            <a:avLst/>
          </a:prstGeom>
        </p:spPr>
        <p:txBody>
          <a:bodyPr lIns="0" rIns="0" anchor="b"/>
          <a:lstStyle>
            <a:defPPr>
              <a:defRPr lang="en-US"/>
            </a:defPPr>
            <a:lvl1pPr marL="0" algn="r" defTabSz="914400" rtl="0" eaLnBrk="1" latinLnBrk="0" hangingPunct="1">
              <a:defRPr sz="800" kern="1200" spc="1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D65601-5AE2-46FC-B138-694DDD2B510D}" type="slidenum">
              <a:rPr lang="en-US" sz="600" spc="113" baseline="0" smtClean="0">
                <a:latin typeface="Calibri" panose="020F0502020204030204" pitchFamily="34" charset="0"/>
                <a:cs typeface="Calibri" panose="020F0502020204030204" pitchFamily="34" charset="0"/>
              </a:rPr>
              <a:pPr/>
              <a:t>‹#›</a:t>
            </a:fld>
            <a:endParaRPr lang="en-US" sz="600" spc="113" baseline="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5429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32368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Divider_1">
    <p:bg>
      <p:bgPr>
        <a:solidFill>
          <a:schemeClr val="accent3">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A322BF-82BA-C699-B774-DC0222F4B15C}"/>
              </a:ext>
            </a:extLst>
          </p:cNvPr>
          <p:cNvSpPr/>
          <p:nvPr userDrawn="1"/>
        </p:nvSpPr>
        <p:spPr>
          <a:xfrm>
            <a:off x="3515710" y="0"/>
            <a:ext cx="562829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548183" y="5100147"/>
            <a:ext cx="2419349" cy="3515710"/>
          </a:xfrm>
          <a:prstGeom prst="chevron">
            <a:avLst>
              <a:gd name="adj" fmla="val 47999"/>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548183" y="4461978"/>
            <a:ext cx="2419349" cy="3515710"/>
          </a:xfrm>
          <a:prstGeom prst="chevron">
            <a:avLst>
              <a:gd name="adj" fmla="val 47999"/>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3" name="Picture Placeholder 3">
            <a:extLst>
              <a:ext uri="{FF2B5EF4-FFF2-40B4-BE49-F238E27FC236}">
                <a16:creationId xmlns:a16="http://schemas.microsoft.com/office/drawing/2014/main" id="{5E68AD97-B9A7-8FA7-0145-DF72EBC5F92D}"/>
              </a:ext>
            </a:extLst>
          </p:cNvPr>
          <p:cNvSpPr>
            <a:spLocks noGrp="1"/>
          </p:cNvSpPr>
          <p:nvPr>
            <p:ph type="pic" sz="quarter" idx="10"/>
          </p:nvPr>
        </p:nvSpPr>
        <p:spPr>
          <a:xfrm>
            <a:off x="3515709" y="0"/>
            <a:ext cx="5628084"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dirty="0"/>
          </a:p>
        </p:txBody>
      </p:sp>
      <p:pic>
        <p:nvPicPr>
          <p:cNvPr id="8" name="Picture 7">
            <a:extLst>
              <a:ext uri="{FF2B5EF4-FFF2-40B4-BE49-F238E27FC236}">
                <a16:creationId xmlns:a16="http://schemas.microsoft.com/office/drawing/2014/main" id="{BE0F35FA-4C2D-7DE9-0605-69F5174A8874}"/>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85751" y="148931"/>
            <a:ext cx="1815611" cy="455416"/>
          </a:xfrm>
          <a:prstGeom prst="rect">
            <a:avLst/>
          </a:prstGeom>
        </p:spPr>
      </p:pic>
    </p:spTree>
    <p:extLst>
      <p:ext uri="{BB962C8B-B14F-4D97-AF65-F5344CB8AC3E}">
        <p14:creationId xmlns:p14="http://schemas.microsoft.com/office/powerpoint/2010/main" val="222388453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5A3183-73DB-40B2-B6C8-E0DE1DE1D6DB}"/>
              </a:ext>
            </a:extLst>
          </p:cNvPr>
          <p:cNvSpPr/>
          <p:nvPr userDrawn="1"/>
        </p:nvSpPr>
        <p:spPr>
          <a:xfrm>
            <a:off x="0" y="764704"/>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836712"/>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908720"/>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C9BAE6B-4BEF-472C-8DFA-A9B7788CA52B}"/>
              </a:ext>
            </a:extLst>
          </p:cNvPr>
          <p:cNvSpPr txBox="1"/>
          <p:nvPr userDrawn="1"/>
        </p:nvSpPr>
        <p:spPr>
          <a:xfrm>
            <a:off x="0" y="260648"/>
            <a:ext cx="792088" cy="400110"/>
          </a:xfrm>
          <a:prstGeom prst="rect">
            <a:avLst/>
          </a:prstGeom>
          <a:noFill/>
        </p:spPr>
        <p:txBody>
          <a:bodyPr wrap="square" rtlCol="0">
            <a:spAutoFit/>
          </a:bodyPr>
          <a:lstStyle/>
          <a:p>
            <a:pPr algn="ctr"/>
            <a:fld id="{5EF72394-20AE-4583-8A01-A144B1C77253}" type="slidenum">
              <a:rPr lang="en-US" sz="2000">
                <a:solidFill>
                  <a:schemeClr val="bg2"/>
                </a:solidFill>
                <a:latin typeface="Century Gothic" panose="020B0502020202020204" pitchFamily="34" charset="0"/>
              </a:rPr>
              <a:pPr algn="ctr"/>
              <a:t>‹#›</a:t>
            </a:fld>
            <a:endParaRPr lang="en-US" sz="2000" dirty="0">
              <a:solidFill>
                <a:schemeClr val="bg2"/>
              </a:solidFill>
              <a:latin typeface="Century Gothic" panose="020B0502020202020204" pitchFamily="34" charset="0"/>
            </a:endParaRPr>
          </a:p>
        </p:txBody>
      </p:sp>
      <p:sp>
        <p:nvSpPr>
          <p:cNvPr id="12" name="Title Placeholder 1">
            <a:extLst>
              <a:ext uri="{FF2B5EF4-FFF2-40B4-BE49-F238E27FC236}">
                <a16:creationId xmlns:a16="http://schemas.microsoft.com/office/drawing/2014/main" id="{54EF32B2-C520-493E-859D-A9D077D086E1}"/>
              </a:ext>
            </a:extLst>
          </p:cNvPr>
          <p:cNvSpPr>
            <a:spLocks noGrp="1"/>
          </p:cNvSpPr>
          <p:nvPr>
            <p:ph type="title"/>
          </p:nvPr>
        </p:nvSpPr>
        <p:spPr>
          <a:xfrm>
            <a:off x="792088" y="306367"/>
            <a:ext cx="7886700" cy="908705"/>
          </a:xfrm>
          <a:prstGeom prst="rect">
            <a:avLst/>
          </a:prstGeom>
        </p:spPr>
        <p:txBody>
          <a:bodyPr vert="horz" lIns="91440" tIns="45720" rIns="91440" bIns="45720" rtlCol="0" anchor="ctr">
            <a:normAutofit/>
          </a:bodyPr>
          <a:lstStyle>
            <a:lvl1pPr algn="l">
              <a:defRPr sz="4000"/>
            </a:lvl1pPr>
          </a:lstStyle>
          <a:p>
            <a:r>
              <a:rPr lang="en-US"/>
              <a:t>Click to edit Master title style</a:t>
            </a:r>
            <a:endParaRPr lang="en-US" dirty="0"/>
          </a:p>
        </p:txBody>
      </p:sp>
      <p:sp>
        <p:nvSpPr>
          <p:cNvPr id="13" name="Text Placeholder 2">
            <a:extLst>
              <a:ext uri="{FF2B5EF4-FFF2-40B4-BE49-F238E27FC236}">
                <a16:creationId xmlns:a16="http://schemas.microsoft.com/office/drawing/2014/main" id="{BFB340FD-E5C8-40FB-8FFA-E3B74A3978E7}"/>
              </a:ext>
            </a:extLst>
          </p:cNvPr>
          <p:cNvSpPr>
            <a:spLocks noGrp="1"/>
          </p:cNvSpPr>
          <p:nvPr>
            <p:ph idx="1"/>
          </p:nvPr>
        </p:nvSpPr>
        <p:spPr>
          <a:xfrm>
            <a:off x="467544" y="1447800"/>
            <a:ext cx="7886700" cy="52215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6413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Divider_2">
    <p:bg>
      <p:bgPr>
        <a:solidFill>
          <a:schemeClr val="accent5">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8BC479-7D9E-D5B0-195B-3338C7ADE0FB}"/>
              </a:ext>
            </a:extLst>
          </p:cNvPr>
          <p:cNvSpPr/>
          <p:nvPr userDrawn="1"/>
        </p:nvSpPr>
        <p:spPr>
          <a:xfrm>
            <a:off x="3515710" y="0"/>
            <a:ext cx="5628084"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548183" y="5100147"/>
            <a:ext cx="2419349" cy="3515710"/>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548183" y="4461978"/>
            <a:ext cx="2419349" cy="3515710"/>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3" name="Picture Placeholder 3">
            <a:extLst>
              <a:ext uri="{FF2B5EF4-FFF2-40B4-BE49-F238E27FC236}">
                <a16:creationId xmlns:a16="http://schemas.microsoft.com/office/drawing/2014/main" id="{6B84F1BA-DF39-6E64-7400-15BE49C7D29B}"/>
              </a:ext>
            </a:extLst>
          </p:cNvPr>
          <p:cNvSpPr>
            <a:spLocks noGrp="1"/>
          </p:cNvSpPr>
          <p:nvPr>
            <p:ph type="pic" sz="quarter" idx="10"/>
          </p:nvPr>
        </p:nvSpPr>
        <p:spPr>
          <a:xfrm>
            <a:off x="3515916" y="0"/>
            <a:ext cx="5628084"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dirty="0"/>
          </a:p>
        </p:txBody>
      </p:sp>
      <p:pic>
        <p:nvPicPr>
          <p:cNvPr id="6" name="Picture 5">
            <a:extLst>
              <a:ext uri="{FF2B5EF4-FFF2-40B4-BE49-F238E27FC236}">
                <a16:creationId xmlns:a16="http://schemas.microsoft.com/office/drawing/2014/main" id="{72DA75D3-401A-2409-F7C3-A7F58B4B624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85751" y="148931"/>
            <a:ext cx="1815611" cy="455416"/>
          </a:xfrm>
          <a:prstGeom prst="rect">
            <a:avLst/>
          </a:prstGeom>
        </p:spPr>
      </p:pic>
    </p:spTree>
    <p:extLst>
      <p:ext uri="{BB962C8B-B14F-4D97-AF65-F5344CB8AC3E}">
        <p14:creationId xmlns:p14="http://schemas.microsoft.com/office/powerpoint/2010/main" val="388402047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Divider_3">
    <p:bg>
      <p:bgPr>
        <a:solidFill>
          <a:schemeClr val="accent2">
            <a:alpha val="1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98A732-26A8-A525-B413-7C704695F5B9}"/>
              </a:ext>
            </a:extLst>
          </p:cNvPr>
          <p:cNvSpPr/>
          <p:nvPr userDrawn="1"/>
        </p:nvSpPr>
        <p:spPr>
          <a:xfrm>
            <a:off x="3515710" y="0"/>
            <a:ext cx="5628084"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548183" y="5100147"/>
            <a:ext cx="2419349" cy="3515710"/>
          </a:xfrm>
          <a:prstGeom prst="chevron">
            <a:avLst>
              <a:gd name="adj" fmla="val 47999"/>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548183" y="4461978"/>
            <a:ext cx="2419349" cy="3515710"/>
          </a:xfrm>
          <a:prstGeom prst="chevron">
            <a:avLst>
              <a:gd name="adj" fmla="val 47999"/>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4" name="Picture Placeholder 3">
            <a:extLst>
              <a:ext uri="{FF2B5EF4-FFF2-40B4-BE49-F238E27FC236}">
                <a16:creationId xmlns:a16="http://schemas.microsoft.com/office/drawing/2014/main" id="{C6DA5683-EC86-E73C-75F8-1505F0EE507F}"/>
              </a:ext>
            </a:extLst>
          </p:cNvPr>
          <p:cNvSpPr>
            <a:spLocks noGrp="1"/>
          </p:cNvSpPr>
          <p:nvPr>
            <p:ph type="pic" sz="quarter" idx="10"/>
          </p:nvPr>
        </p:nvSpPr>
        <p:spPr>
          <a:xfrm>
            <a:off x="3515916" y="0"/>
            <a:ext cx="5628084"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dirty="0"/>
          </a:p>
        </p:txBody>
      </p:sp>
      <p:pic>
        <p:nvPicPr>
          <p:cNvPr id="7" name="Picture 6">
            <a:extLst>
              <a:ext uri="{FF2B5EF4-FFF2-40B4-BE49-F238E27FC236}">
                <a16:creationId xmlns:a16="http://schemas.microsoft.com/office/drawing/2014/main" id="{96C1EB37-8D59-DED8-DBB7-CB8BAB82B1CD}"/>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85751" y="148931"/>
            <a:ext cx="1815611" cy="455416"/>
          </a:xfrm>
          <a:prstGeom prst="rect">
            <a:avLst/>
          </a:prstGeom>
        </p:spPr>
      </p:pic>
    </p:spTree>
    <p:extLst>
      <p:ext uri="{BB962C8B-B14F-4D97-AF65-F5344CB8AC3E}">
        <p14:creationId xmlns:p14="http://schemas.microsoft.com/office/powerpoint/2010/main" val="177213125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Divider_4">
    <p:bg>
      <p:bgPr>
        <a:solidFill>
          <a:schemeClr val="accent6">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C1E08E-31F3-0870-CE34-1BE1FD668A98}"/>
              </a:ext>
            </a:extLst>
          </p:cNvPr>
          <p:cNvSpPr/>
          <p:nvPr userDrawn="1"/>
        </p:nvSpPr>
        <p:spPr>
          <a:xfrm>
            <a:off x="3515710" y="0"/>
            <a:ext cx="5628084"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548183" y="5100147"/>
            <a:ext cx="2419349" cy="3515710"/>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548183" y="4461978"/>
            <a:ext cx="2419349" cy="3515710"/>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3" name="Picture Placeholder 3">
            <a:extLst>
              <a:ext uri="{FF2B5EF4-FFF2-40B4-BE49-F238E27FC236}">
                <a16:creationId xmlns:a16="http://schemas.microsoft.com/office/drawing/2014/main" id="{0946A1BC-3827-B021-D2CE-5ED3AD4C7E22}"/>
              </a:ext>
            </a:extLst>
          </p:cNvPr>
          <p:cNvSpPr>
            <a:spLocks noGrp="1"/>
          </p:cNvSpPr>
          <p:nvPr>
            <p:ph type="pic" sz="quarter" idx="10"/>
          </p:nvPr>
        </p:nvSpPr>
        <p:spPr>
          <a:xfrm>
            <a:off x="3515709" y="0"/>
            <a:ext cx="5628084"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dirty="0"/>
          </a:p>
        </p:txBody>
      </p:sp>
      <p:pic>
        <p:nvPicPr>
          <p:cNvPr id="6" name="Picture 5">
            <a:extLst>
              <a:ext uri="{FF2B5EF4-FFF2-40B4-BE49-F238E27FC236}">
                <a16:creationId xmlns:a16="http://schemas.microsoft.com/office/drawing/2014/main" id="{C9E0B674-D7D1-CC13-680A-E1945A0AFFA7}"/>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85751" y="148931"/>
            <a:ext cx="1815611" cy="455416"/>
          </a:xfrm>
          <a:prstGeom prst="rect">
            <a:avLst/>
          </a:prstGeom>
        </p:spPr>
      </p:pic>
    </p:spTree>
    <p:extLst>
      <p:ext uri="{BB962C8B-B14F-4D97-AF65-F5344CB8AC3E}">
        <p14:creationId xmlns:p14="http://schemas.microsoft.com/office/powerpoint/2010/main" val="25921994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lor block">
    <p:bg>
      <p:bgPr>
        <a:solidFill>
          <a:schemeClr val="accent5">
            <a:alpha val="1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5">
            <a:extLst>
              <a:ext uri="{FF2B5EF4-FFF2-40B4-BE49-F238E27FC236}">
                <a16:creationId xmlns:a16="http://schemas.microsoft.com/office/drawing/2014/main" id="{6353CF9D-DF5C-B6A2-D308-E8A5E24C7822}"/>
              </a:ext>
            </a:extLst>
          </p:cNvPr>
          <p:cNvSpPr>
            <a:spLocks noGrp="1"/>
          </p:cNvSpPr>
          <p:nvPr>
            <p:ph type="sldNum" sz="quarter" idx="4"/>
          </p:nvPr>
        </p:nvSpPr>
        <p:spPr>
          <a:xfrm>
            <a:off x="7882759" y="6356355"/>
            <a:ext cx="883814" cy="365125"/>
          </a:xfrm>
          <a:prstGeom prst="rect">
            <a:avLst/>
          </a:prstGeom>
        </p:spPr>
        <p:txBody>
          <a:bodyPr lIns="0" rIns="0" anchor="b"/>
          <a:lstStyle>
            <a:lvl1pPr algn="r">
              <a:defRPr sz="600" spc="113" baseline="0">
                <a:solidFill>
                  <a:schemeClr val="bg1"/>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3799337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lor block">
    <p:bg>
      <p:bgPr>
        <a:solidFill>
          <a:schemeClr val="accent2">
            <a:lumMod val="20000"/>
            <a:lumOff val="80000"/>
            <a:alpha val="5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5">
            <a:extLst>
              <a:ext uri="{FF2B5EF4-FFF2-40B4-BE49-F238E27FC236}">
                <a16:creationId xmlns:a16="http://schemas.microsoft.com/office/drawing/2014/main" id="{361FBC4E-A834-3A9B-8A81-BDBC0D6422BC}"/>
              </a:ext>
            </a:extLst>
          </p:cNvPr>
          <p:cNvSpPr>
            <a:spLocks noGrp="1"/>
          </p:cNvSpPr>
          <p:nvPr>
            <p:ph type="sldNum" sz="quarter" idx="4"/>
          </p:nvPr>
        </p:nvSpPr>
        <p:spPr>
          <a:xfrm>
            <a:off x="7882759" y="6356355"/>
            <a:ext cx="883814" cy="365125"/>
          </a:xfrm>
          <a:prstGeom prst="rect">
            <a:avLst/>
          </a:prstGeom>
        </p:spPr>
        <p:txBody>
          <a:bodyPr lIns="0" rIns="0" anchor="b"/>
          <a:lstStyle>
            <a:lvl1pPr algn="r">
              <a:defRPr sz="600" spc="113" baseline="0">
                <a:solidFill>
                  <a:schemeClr val="tx2"/>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04700735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olor block">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Slide Number Placeholder 5">
            <a:extLst>
              <a:ext uri="{FF2B5EF4-FFF2-40B4-BE49-F238E27FC236}">
                <a16:creationId xmlns:a16="http://schemas.microsoft.com/office/drawing/2014/main" id="{5DA67448-4435-D20A-B854-D1F45E345579}"/>
              </a:ext>
            </a:extLst>
          </p:cNvPr>
          <p:cNvSpPr>
            <a:spLocks noGrp="1"/>
          </p:cNvSpPr>
          <p:nvPr>
            <p:ph type="sldNum" sz="quarter" idx="4"/>
          </p:nvPr>
        </p:nvSpPr>
        <p:spPr>
          <a:xfrm>
            <a:off x="7882759" y="6356355"/>
            <a:ext cx="883814" cy="365125"/>
          </a:xfrm>
          <a:prstGeom prst="rect">
            <a:avLst/>
          </a:prstGeom>
        </p:spPr>
        <p:txBody>
          <a:bodyPr lIns="0" rIns="0" anchor="b"/>
          <a:lstStyle>
            <a:lvl1pPr algn="r">
              <a:defRPr sz="600" spc="113" baseline="0">
                <a:solidFill>
                  <a:schemeClr val="tx2"/>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428313630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Color block">
    <p:bg>
      <p:bgPr>
        <a:solidFill>
          <a:schemeClr val="accent6">
            <a:lumMod val="20000"/>
            <a:lumOff val="80000"/>
            <a:alpha val="2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5">
            <a:extLst>
              <a:ext uri="{FF2B5EF4-FFF2-40B4-BE49-F238E27FC236}">
                <a16:creationId xmlns:a16="http://schemas.microsoft.com/office/drawing/2014/main" id="{0344BD20-CD77-6297-5667-62E9351976FD}"/>
              </a:ext>
            </a:extLst>
          </p:cNvPr>
          <p:cNvSpPr>
            <a:spLocks noGrp="1"/>
          </p:cNvSpPr>
          <p:nvPr>
            <p:ph type="sldNum" sz="quarter" idx="4"/>
          </p:nvPr>
        </p:nvSpPr>
        <p:spPr>
          <a:xfrm>
            <a:off x="7882759" y="6356355"/>
            <a:ext cx="883814" cy="365125"/>
          </a:xfrm>
          <a:prstGeom prst="rect">
            <a:avLst/>
          </a:prstGeom>
        </p:spPr>
        <p:txBody>
          <a:bodyPr lIns="0" rIns="0" anchor="b"/>
          <a:lstStyle>
            <a:lvl1pPr algn="r">
              <a:defRPr sz="600" spc="113" baseline="0">
                <a:solidFill>
                  <a:schemeClr val="tx2"/>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37060207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5A3183-73DB-40B2-B6C8-E0DE1DE1D6DB}"/>
              </a:ext>
            </a:extLst>
          </p:cNvPr>
          <p:cNvSpPr/>
          <p:nvPr userDrawn="1"/>
        </p:nvSpPr>
        <p:spPr>
          <a:xfrm>
            <a:off x="0" y="764704"/>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836712"/>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908720"/>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C9BAE6B-4BEF-472C-8DFA-A9B7788CA52B}"/>
              </a:ext>
            </a:extLst>
          </p:cNvPr>
          <p:cNvSpPr txBox="1"/>
          <p:nvPr userDrawn="1"/>
        </p:nvSpPr>
        <p:spPr>
          <a:xfrm>
            <a:off x="0" y="304800"/>
            <a:ext cx="792088" cy="400110"/>
          </a:xfrm>
          <a:prstGeom prst="rect">
            <a:avLst/>
          </a:prstGeom>
          <a:noFill/>
        </p:spPr>
        <p:txBody>
          <a:bodyPr wrap="square" rtlCol="0">
            <a:spAutoFit/>
          </a:bodyPr>
          <a:lstStyle/>
          <a:p>
            <a:pPr algn="ctr"/>
            <a:fld id="{5EF72394-20AE-4583-8A01-A144B1C77253}" type="slidenum">
              <a:rPr lang="en-US" sz="2000">
                <a:solidFill>
                  <a:schemeClr val="bg2"/>
                </a:solidFill>
                <a:latin typeface="Century Gothic" panose="020B0502020202020204" pitchFamily="34" charset="0"/>
              </a:rPr>
              <a:pPr algn="ctr"/>
              <a:t>‹#›</a:t>
            </a:fld>
            <a:endParaRPr lang="en-US" sz="2000" dirty="0">
              <a:solidFill>
                <a:schemeClr val="bg2"/>
              </a:solidFill>
              <a:latin typeface="Century Gothic" panose="020B0502020202020204" pitchFamily="34" charset="0"/>
            </a:endParaRPr>
          </a:p>
        </p:txBody>
      </p:sp>
    </p:spTree>
    <p:extLst>
      <p:ext uri="{BB962C8B-B14F-4D97-AF65-F5344CB8AC3E}">
        <p14:creationId xmlns:p14="http://schemas.microsoft.com/office/powerpoint/2010/main" val="3461511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5A3183-73DB-40B2-B6C8-E0DE1DE1D6DB}"/>
              </a:ext>
            </a:extLst>
          </p:cNvPr>
          <p:cNvSpPr/>
          <p:nvPr userDrawn="1"/>
        </p:nvSpPr>
        <p:spPr>
          <a:xfrm>
            <a:off x="0" y="764704"/>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836712"/>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908720"/>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C9BAE6B-4BEF-472C-8DFA-A9B7788CA52B}"/>
              </a:ext>
            </a:extLst>
          </p:cNvPr>
          <p:cNvSpPr txBox="1"/>
          <p:nvPr userDrawn="1"/>
        </p:nvSpPr>
        <p:spPr>
          <a:xfrm>
            <a:off x="0" y="260648"/>
            <a:ext cx="792088" cy="400110"/>
          </a:xfrm>
          <a:prstGeom prst="rect">
            <a:avLst/>
          </a:prstGeom>
          <a:noFill/>
        </p:spPr>
        <p:txBody>
          <a:bodyPr wrap="square" rtlCol="0">
            <a:spAutoFit/>
          </a:bodyPr>
          <a:lstStyle/>
          <a:p>
            <a:pPr algn="ctr"/>
            <a:fld id="{5EF72394-20AE-4583-8A01-A144B1C77253}" type="slidenum">
              <a:rPr lang="en-US" sz="2000">
                <a:solidFill>
                  <a:schemeClr val="bg2"/>
                </a:solidFill>
                <a:latin typeface="Century Gothic" panose="020B0502020202020204" pitchFamily="34" charset="0"/>
              </a:rPr>
              <a:pPr algn="ctr"/>
              <a:t>‹#›</a:t>
            </a:fld>
            <a:endParaRPr lang="en-US" sz="2000" dirty="0">
              <a:solidFill>
                <a:schemeClr val="bg2"/>
              </a:solidFill>
              <a:latin typeface="Century Gothic" panose="020B0502020202020204" pitchFamily="34" charset="0"/>
            </a:endParaRPr>
          </a:p>
        </p:txBody>
      </p:sp>
      <p:sp>
        <p:nvSpPr>
          <p:cNvPr id="12" name="Title Placeholder 1">
            <a:extLst>
              <a:ext uri="{FF2B5EF4-FFF2-40B4-BE49-F238E27FC236}">
                <a16:creationId xmlns:a16="http://schemas.microsoft.com/office/drawing/2014/main" id="{54EF32B2-C520-493E-859D-A9D077D086E1}"/>
              </a:ext>
            </a:extLst>
          </p:cNvPr>
          <p:cNvSpPr>
            <a:spLocks noGrp="1"/>
          </p:cNvSpPr>
          <p:nvPr>
            <p:ph type="title"/>
          </p:nvPr>
        </p:nvSpPr>
        <p:spPr>
          <a:xfrm>
            <a:off x="792088" y="306367"/>
            <a:ext cx="7886700" cy="908705"/>
          </a:xfrm>
          <a:prstGeom prst="rect">
            <a:avLst/>
          </a:prstGeom>
        </p:spPr>
        <p:txBody>
          <a:bodyPr vert="horz" lIns="91440" tIns="45720" rIns="91440" bIns="45720" rtlCol="0" anchor="ctr">
            <a:normAutofit/>
          </a:bodyPr>
          <a:lstStyle>
            <a:lvl1pPr algn="l">
              <a:defRPr sz="4000"/>
            </a:lvl1pPr>
          </a:lstStyle>
          <a:p>
            <a:r>
              <a:rPr lang="en-US"/>
              <a:t>Click to edit Master title style</a:t>
            </a:r>
            <a:endParaRPr lang="en-US" dirty="0"/>
          </a:p>
        </p:txBody>
      </p:sp>
      <p:sp>
        <p:nvSpPr>
          <p:cNvPr id="13" name="Text Placeholder 2">
            <a:extLst>
              <a:ext uri="{FF2B5EF4-FFF2-40B4-BE49-F238E27FC236}">
                <a16:creationId xmlns:a16="http://schemas.microsoft.com/office/drawing/2014/main" id="{BFB340FD-E5C8-40FB-8FFA-E3B74A3978E7}"/>
              </a:ext>
            </a:extLst>
          </p:cNvPr>
          <p:cNvSpPr>
            <a:spLocks noGrp="1"/>
          </p:cNvSpPr>
          <p:nvPr>
            <p:ph idx="1"/>
          </p:nvPr>
        </p:nvSpPr>
        <p:spPr>
          <a:xfrm>
            <a:off x="467544" y="1447800"/>
            <a:ext cx="4104456" cy="52215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58487651-658C-45AD-97B8-CD26B3DADC66}"/>
              </a:ext>
            </a:extLst>
          </p:cNvPr>
          <p:cNvSpPr>
            <a:spLocks noGrp="1"/>
          </p:cNvSpPr>
          <p:nvPr>
            <p:ph type="body" sz="quarter" idx="10"/>
          </p:nvPr>
        </p:nvSpPr>
        <p:spPr>
          <a:xfrm>
            <a:off x="4648200" y="1447800"/>
            <a:ext cx="4104456" cy="522156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4492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rgbClr val="8717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2763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0007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7667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2221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4078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4.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218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84" r:id="rId4"/>
    <p:sldLayoutId id="2147483651" r:id="rId5"/>
    <p:sldLayoutId id="2147483654" r:id="rId6"/>
    <p:sldLayoutId id="2147483655" r:id="rId7"/>
    <p:sldLayoutId id="2147483652" r:id="rId8"/>
    <p:sldLayoutId id="2147483653" r:id="rId9"/>
    <p:sldLayoutId id="2147483656" r:id="rId10"/>
    <p:sldLayoutId id="2147483658" r:id="rId11"/>
    <p:sldLayoutId id="2147483659" r:id="rId12"/>
    <p:sldLayoutId id="2147483660" r:id="rId13"/>
    <p:sldLayoutId id="2147483663" r:id="rId14"/>
    <p:sldLayoutId id="2147483664"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D1081-D434-4774-AAE9-D405A805CE9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2232A2-2FED-4E60-A727-73E9AEFB17F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2A1B92-6D9D-4945-A63E-766892AADF1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E76D8A7-1615-4C3A-A6A7-A29AD5009D4B}" type="datetimeFigureOut">
              <a:rPr lang="en-US" smtClean="0"/>
              <a:t>1/15/2025</a:t>
            </a:fld>
            <a:endParaRPr lang="en-US"/>
          </a:p>
        </p:txBody>
      </p:sp>
      <p:sp>
        <p:nvSpPr>
          <p:cNvPr id="5" name="Footer Placeholder 4">
            <a:extLst>
              <a:ext uri="{FF2B5EF4-FFF2-40B4-BE49-F238E27FC236}">
                <a16:creationId xmlns:a16="http://schemas.microsoft.com/office/drawing/2014/main" id="{7082D4D2-022A-401E-A514-9A753F202CA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19372A-F4C5-48FB-93E2-1F2A362D79D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1E1DA5-9B4C-49D1-8742-A0DCAC36F2FA}" type="slidenum">
              <a:rPr lang="en-US" smtClean="0"/>
              <a:t>‹#›</a:t>
            </a:fld>
            <a:endParaRPr lang="en-US"/>
          </a:p>
        </p:txBody>
      </p:sp>
    </p:spTree>
    <p:extLst>
      <p:ext uri="{BB962C8B-B14F-4D97-AF65-F5344CB8AC3E}">
        <p14:creationId xmlns:p14="http://schemas.microsoft.com/office/powerpoint/2010/main" val="13407668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44571705-2E20-024A-15CB-E3138EDEC61B}"/>
              </a:ext>
            </a:extLst>
          </p:cNvPr>
          <p:cNvSpPr>
            <a:spLocks noGrp="1"/>
          </p:cNvSpPr>
          <p:nvPr>
            <p:ph type="ftr" sz="quarter" idx="3"/>
          </p:nvPr>
        </p:nvSpPr>
        <p:spPr>
          <a:xfrm>
            <a:off x="377410" y="6356355"/>
            <a:ext cx="2191106" cy="365125"/>
          </a:xfrm>
          <a:prstGeom prst="rect">
            <a:avLst/>
          </a:prstGeom>
        </p:spPr>
        <p:txBody>
          <a:bodyPr lIns="0" rIns="0" anchor="ctr"/>
          <a:lstStyle>
            <a:lvl1pPr algn="l">
              <a:defRPr sz="600" spc="113" baseline="0">
                <a:solidFill>
                  <a:schemeClr val="bg1"/>
                </a:solidFill>
              </a:defRPr>
            </a:lvl1pPr>
          </a:lstStyle>
          <a:p>
            <a:r>
              <a:rPr lang="en-US" dirty="0"/>
              <a:t>Presentation title</a:t>
            </a:r>
          </a:p>
        </p:txBody>
      </p:sp>
      <p:sp>
        <p:nvSpPr>
          <p:cNvPr id="10" name="Slide Number Placeholder 5">
            <a:extLst>
              <a:ext uri="{FF2B5EF4-FFF2-40B4-BE49-F238E27FC236}">
                <a16:creationId xmlns:a16="http://schemas.microsoft.com/office/drawing/2014/main" id="{C30EE630-9E25-FA1D-173D-B34329DA9536}"/>
              </a:ext>
            </a:extLst>
          </p:cNvPr>
          <p:cNvSpPr>
            <a:spLocks noGrp="1"/>
          </p:cNvSpPr>
          <p:nvPr>
            <p:ph type="sldNum" sz="quarter" idx="4"/>
          </p:nvPr>
        </p:nvSpPr>
        <p:spPr>
          <a:xfrm>
            <a:off x="7882759" y="6356355"/>
            <a:ext cx="883814" cy="365125"/>
          </a:xfrm>
          <a:prstGeom prst="rect">
            <a:avLst/>
          </a:prstGeom>
        </p:spPr>
        <p:txBody>
          <a:bodyPr lIns="0" rIns="0" anchor="ctr"/>
          <a:lstStyle>
            <a:lvl1pPr algn="r">
              <a:defRPr sz="600" spc="113" baseline="0">
                <a:solidFill>
                  <a:schemeClr val="bg1"/>
                </a:solidFill>
              </a:defRPr>
            </a:lvl1pPr>
          </a:lstStyle>
          <a:p>
            <a:fld id="{18D65601-5AE2-46FC-B138-694DDD2B510D}" type="slidenum">
              <a:rPr lang="en-US" smtClean="0"/>
              <a:pPr/>
              <a:t>‹#›</a:t>
            </a:fld>
            <a:endParaRPr lang="en-US" dirty="0"/>
          </a:p>
        </p:txBody>
      </p:sp>
      <p:pic>
        <p:nvPicPr>
          <p:cNvPr id="5" name="Picture 4" descr="Logo&#10;&#10;Description automatically generated">
            <a:extLst>
              <a:ext uri="{FF2B5EF4-FFF2-40B4-BE49-F238E27FC236}">
                <a16:creationId xmlns:a16="http://schemas.microsoft.com/office/drawing/2014/main" id="{C6DC42EE-F50F-A0F2-4A16-29C98B968ECC}"/>
              </a:ext>
            </a:extLst>
          </p:cNvPr>
          <p:cNvPicPr>
            <a:picLocks noChangeAspect="1"/>
          </p:cNvPicPr>
          <p:nvPr userDrawn="1"/>
        </p:nvPicPr>
        <p:blipFill>
          <a:blip r:embed="rId13" cstate="screen">
            <a:extLst>
              <a:ext uri="{28A0092B-C50C-407E-A947-70E740481C1C}">
                <a14:useLocalDpi xmlns:a14="http://schemas.microsoft.com/office/drawing/2010/main" val="0"/>
              </a:ext>
            </a:extLst>
          </a:blip>
          <a:stretch>
            <a:fillRect/>
          </a:stretch>
        </p:blipFill>
        <p:spPr>
          <a:xfrm>
            <a:off x="7077810" y="148931"/>
            <a:ext cx="1815614" cy="455416"/>
          </a:xfrm>
          <a:prstGeom prst="rect">
            <a:avLst/>
          </a:prstGeom>
        </p:spPr>
      </p:pic>
    </p:spTree>
    <p:extLst>
      <p:ext uri="{BB962C8B-B14F-4D97-AF65-F5344CB8AC3E}">
        <p14:creationId xmlns:p14="http://schemas.microsoft.com/office/powerpoint/2010/main" val="134475052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8.xml"/><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8.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8.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7.xml"/><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16.png"/><Relationship Id="rId4" Type="http://schemas.openxmlformats.org/officeDocument/2006/relationships/image" Target="../media/image27.png"/><Relationship Id="rId9" Type="http://schemas.openxmlformats.org/officeDocument/2006/relationships/image" Target="../media/image31.sv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29">
            <a:extLst>
              <a:ext uri="{FF2B5EF4-FFF2-40B4-BE49-F238E27FC236}">
                <a16:creationId xmlns:a16="http://schemas.microsoft.com/office/drawing/2014/main" id="{71399701-353F-22EB-42A6-506D7450D4E2}"/>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17511" y="1"/>
            <a:ext cx="9167626" cy="6709612"/>
          </a:xfrm>
          <a:prstGeom prst="rect">
            <a:avLst/>
          </a:prstGeom>
        </p:spPr>
      </p:pic>
      <p:sp>
        <p:nvSpPr>
          <p:cNvPr id="15" name="Graphic 2">
            <a:extLst>
              <a:ext uri="{FF2B5EF4-FFF2-40B4-BE49-F238E27FC236}">
                <a16:creationId xmlns:a16="http://schemas.microsoft.com/office/drawing/2014/main" id="{0843006F-98F3-5378-ADE3-1EFEFEDDA12B}"/>
              </a:ext>
            </a:extLst>
          </p:cNvPr>
          <p:cNvSpPr>
            <a:spLocks/>
          </p:cNvSpPr>
          <p:nvPr/>
        </p:nvSpPr>
        <p:spPr bwMode="auto">
          <a:xfrm>
            <a:off x="-17511" y="4253802"/>
            <a:ext cx="9161510" cy="2455811"/>
          </a:xfrm>
          <a:custGeom>
            <a:avLst/>
            <a:gdLst>
              <a:gd name="T0" fmla="*/ 53211096 w 18294857"/>
              <a:gd name="T1" fmla="*/ 8668539 h 5362670"/>
              <a:gd name="T2" fmla="*/ 53211096 w 18294857"/>
              <a:gd name="T3" fmla="*/ 8726178 h 5362670"/>
              <a:gd name="T4" fmla="*/ 0 w 18294857"/>
              <a:gd name="T5" fmla="*/ 58264 h 5362670"/>
              <a:gd name="T6" fmla="*/ 0 w 18294857"/>
              <a:gd name="T7" fmla="*/ 26801920 h 5362670"/>
              <a:gd name="T8" fmla="*/ 53211096 w 18294857"/>
              <a:gd name="T9" fmla="*/ 35273730 h 5362670"/>
              <a:gd name="T10" fmla="*/ 53211096 w 18294857"/>
              <a:gd name="T11" fmla="*/ 35215464 h 5362670"/>
              <a:gd name="T12" fmla="*/ 106422181 w 18294857"/>
              <a:gd name="T13" fmla="*/ 26743646 h 5362670"/>
              <a:gd name="T14" fmla="*/ 106422181 w 18294857"/>
              <a:gd name="T15" fmla="*/ 0 h 5362670"/>
              <a:gd name="T16" fmla="*/ 53211096 w 18294857"/>
              <a:gd name="T17" fmla="*/ 8668539 h 53626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294857" h="5362670">
                <a:moveTo>
                  <a:pt x="9147429" y="1317879"/>
                </a:moveTo>
                <a:lnTo>
                  <a:pt x="9147429" y="1326642"/>
                </a:lnTo>
                <a:lnTo>
                  <a:pt x="0" y="8858"/>
                </a:lnTo>
                <a:lnTo>
                  <a:pt x="0" y="4074700"/>
                </a:lnTo>
                <a:lnTo>
                  <a:pt x="9147429" y="5362671"/>
                </a:lnTo>
                <a:lnTo>
                  <a:pt x="9147429" y="5353812"/>
                </a:lnTo>
                <a:lnTo>
                  <a:pt x="18294858" y="4065841"/>
                </a:lnTo>
                <a:lnTo>
                  <a:pt x="18294858" y="0"/>
                </a:lnTo>
                <a:lnTo>
                  <a:pt x="9147429" y="1317879"/>
                </a:lnTo>
                <a:close/>
              </a:path>
            </a:pathLst>
          </a:custGeom>
          <a:solidFill>
            <a:srgbClr val="231F20">
              <a:alpha val="56862"/>
            </a:srgbClr>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PT Sans"/>
              <a:ea typeface="+mn-ea"/>
              <a:cs typeface="+mn-cs"/>
            </a:endParaRPr>
          </a:p>
        </p:txBody>
      </p:sp>
      <p:sp>
        <p:nvSpPr>
          <p:cNvPr id="17" name="Title Placeholder 1">
            <a:extLst>
              <a:ext uri="{FF2B5EF4-FFF2-40B4-BE49-F238E27FC236}">
                <a16:creationId xmlns:a16="http://schemas.microsoft.com/office/drawing/2014/main" id="{FD603461-FEA5-815F-B639-A68B57939682}"/>
              </a:ext>
            </a:extLst>
          </p:cNvPr>
          <p:cNvSpPr txBox="1">
            <a:spLocks noChangeArrowheads="1"/>
          </p:cNvSpPr>
          <p:nvPr/>
        </p:nvSpPr>
        <p:spPr bwMode="auto">
          <a:xfrm>
            <a:off x="-17512" y="4876799"/>
            <a:ext cx="9161511" cy="918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827213">
              <a:defRPr>
                <a:solidFill>
                  <a:schemeClr val="tx1"/>
                </a:solidFill>
                <a:latin typeface="Calibri" panose="020F0502020204030204" pitchFamily="34" charset="0"/>
              </a:defRPr>
            </a:lvl1pPr>
            <a:lvl2pPr marL="742950" indent="-285750" defTabSz="1827213">
              <a:defRPr>
                <a:solidFill>
                  <a:schemeClr val="tx1"/>
                </a:solidFill>
                <a:latin typeface="Calibri" panose="020F0502020204030204" pitchFamily="34" charset="0"/>
              </a:defRPr>
            </a:lvl2pPr>
            <a:lvl3pPr marL="1143000" indent="-228600" defTabSz="1827213">
              <a:defRPr>
                <a:solidFill>
                  <a:schemeClr val="tx1"/>
                </a:solidFill>
                <a:latin typeface="Calibri" panose="020F0502020204030204" pitchFamily="34" charset="0"/>
              </a:defRPr>
            </a:lvl3pPr>
            <a:lvl4pPr marL="1600200" indent="-228600" defTabSz="1827213">
              <a:defRPr>
                <a:solidFill>
                  <a:schemeClr val="tx1"/>
                </a:solidFill>
                <a:latin typeface="Calibri" panose="020F0502020204030204" pitchFamily="34" charset="0"/>
              </a:defRPr>
            </a:lvl4pPr>
            <a:lvl5pPr marL="2057400" indent="-228600" defTabSz="1827213">
              <a:defRPr>
                <a:solidFill>
                  <a:schemeClr val="tx1"/>
                </a:solidFill>
                <a:latin typeface="Calibri" panose="020F0502020204030204" pitchFamily="34" charset="0"/>
              </a:defRPr>
            </a:lvl5pPr>
            <a:lvl6pPr marL="2514600" indent="-228600" defTabSz="1827213" eaLnBrk="0" fontAlgn="base" hangingPunct="0">
              <a:spcBef>
                <a:spcPct val="0"/>
              </a:spcBef>
              <a:spcAft>
                <a:spcPct val="0"/>
              </a:spcAft>
              <a:defRPr>
                <a:solidFill>
                  <a:schemeClr val="tx1"/>
                </a:solidFill>
                <a:latin typeface="Calibri" panose="020F0502020204030204" pitchFamily="34" charset="0"/>
              </a:defRPr>
            </a:lvl6pPr>
            <a:lvl7pPr marL="2971800" indent="-228600" defTabSz="1827213" eaLnBrk="0" fontAlgn="base" hangingPunct="0">
              <a:spcBef>
                <a:spcPct val="0"/>
              </a:spcBef>
              <a:spcAft>
                <a:spcPct val="0"/>
              </a:spcAft>
              <a:defRPr>
                <a:solidFill>
                  <a:schemeClr val="tx1"/>
                </a:solidFill>
                <a:latin typeface="Calibri" panose="020F0502020204030204" pitchFamily="34" charset="0"/>
              </a:defRPr>
            </a:lvl7pPr>
            <a:lvl8pPr marL="3429000" indent="-228600" defTabSz="1827213" eaLnBrk="0" fontAlgn="base" hangingPunct="0">
              <a:spcBef>
                <a:spcPct val="0"/>
              </a:spcBef>
              <a:spcAft>
                <a:spcPct val="0"/>
              </a:spcAft>
              <a:defRPr>
                <a:solidFill>
                  <a:schemeClr val="tx1"/>
                </a:solidFill>
                <a:latin typeface="Calibri" panose="020F0502020204030204" pitchFamily="34" charset="0"/>
              </a:defRPr>
            </a:lvl8pPr>
            <a:lvl9pPr marL="3886200" indent="-228600" defTabSz="18272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1827213" rtl="0" eaLnBrk="1" fontAlgn="auto" latinLnBrk="0" hangingPunct="1">
              <a:lnSpc>
                <a:spcPct val="90000"/>
              </a:lnSpc>
              <a:spcBef>
                <a:spcPts val="0"/>
              </a:spcBef>
              <a:spcAft>
                <a:spcPts val="0"/>
              </a:spcAft>
              <a:buClrTx/>
              <a:buSzTx/>
              <a:buFontTx/>
              <a:buNone/>
              <a:tabLst/>
              <a:defRPr/>
            </a:pPr>
            <a:r>
              <a:rPr kumimoji="0" lang="en-US" altLang="en-US" sz="3300" b="1" i="0" u="none" strike="noStrike" kern="1200" cap="none" spc="0" normalizeH="0" baseline="0" noProof="0" dirty="0">
                <a:ln>
                  <a:noFill/>
                </a:ln>
                <a:solidFill>
                  <a:prstClr val="white"/>
                </a:solidFill>
                <a:effectLst/>
                <a:uLnTx/>
                <a:uFillTx/>
                <a:latin typeface="Neue Haas Grotesk Text Pro"/>
                <a:ea typeface="Roboto Slab" pitchFamily="2" charset="0"/>
                <a:cs typeface="Roboto Slab" pitchFamily="2" charset="0"/>
              </a:rPr>
              <a:t>Statewide Operations &amp;</a:t>
            </a:r>
            <a:br>
              <a:rPr kumimoji="0" lang="en-US" altLang="en-US" sz="3300" b="1" i="0" u="none" strike="noStrike" kern="1200" cap="none" spc="0" normalizeH="0" baseline="0" noProof="0" dirty="0">
                <a:ln>
                  <a:noFill/>
                </a:ln>
                <a:solidFill>
                  <a:prstClr val="white"/>
                </a:solidFill>
                <a:effectLst/>
                <a:uLnTx/>
                <a:uFillTx/>
                <a:latin typeface="Neue Haas Grotesk Text Pro"/>
                <a:ea typeface="Roboto Slab" pitchFamily="2" charset="0"/>
                <a:cs typeface="Roboto Slab" pitchFamily="2" charset="0"/>
              </a:rPr>
            </a:br>
            <a:r>
              <a:rPr kumimoji="0" lang="en-US" altLang="en-US" sz="3300" b="1" i="0" u="none" strike="noStrike" kern="1200" cap="none" spc="0" normalizeH="0" baseline="0" noProof="0" dirty="0">
                <a:ln>
                  <a:noFill/>
                </a:ln>
                <a:solidFill>
                  <a:prstClr val="white"/>
                </a:solidFill>
                <a:effectLst/>
                <a:uLnTx/>
                <a:uFillTx/>
                <a:latin typeface="Neue Haas Grotesk Text Pro"/>
                <a:ea typeface="Roboto Slab" pitchFamily="2" charset="0"/>
                <a:cs typeface="Roboto Slab" pitchFamily="2" charset="0"/>
              </a:rPr>
              <a:t>Intelligent Transportation Systems</a:t>
            </a:r>
          </a:p>
        </p:txBody>
      </p:sp>
      <p:sp>
        <p:nvSpPr>
          <p:cNvPr id="19" name="Text Placeholder 2">
            <a:extLst>
              <a:ext uri="{FF2B5EF4-FFF2-40B4-BE49-F238E27FC236}">
                <a16:creationId xmlns:a16="http://schemas.microsoft.com/office/drawing/2014/main" id="{5ECEC6BD-4218-D50A-8F38-D4D2DFD6DF64}"/>
              </a:ext>
            </a:extLst>
          </p:cNvPr>
          <p:cNvSpPr txBox="1">
            <a:spLocks noChangeArrowheads="1"/>
          </p:cNvSpPr>
          <p:nvPr/>
        </p:nvSpPr>
        <p:spPr bwMode="auto">
          <a:xfrm>
            <a:off x="-11396" y="5490431"/>
            <a:ext cx="9161510" cy="360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1827213" rtl="0" eaLnBrk="1" fontAlgn="auto" latinLnBrk="0" hangingPunct="1">
              <a:lnSpc>
                <a:spcPct val="90000"/>
              </a:lnSpc>
              <a:spcBef>
                <a:spcPts val="1500"/>
              </a:spcBef>
              <a:spcAft>
                <a:spcPts val="0"/>
              </a:spcAft>
              <a:buClrTx/>
              <a:buSzTx/>
              <a:buFontTx/>
              <a:buNone/>
              <a:tabLst/>
              <a:defRPr/>
            </a:pPr>
            <a:endParaRPr kumimoji="0" lang="en-US" altLang="en-US" sz="2100" b="1" i="0" u="none" strike="noStrike" kern="1200" cap="none" spc="0" normalizeH="0" baseline="0" noProof="0" dirty="0">
              <a:ln>
                <a:noFill/>
              </a:ln>
              <a:solidFill>
                <a:prstClr val="white"/>
              </a:solidFill>
              <a:effectLst/>
              <a:uLnTx/>
              <a:uFillTx/>
              <a:latin typeface="Roboto Slab" pitchFamily="2" charset="0"/>
              <a:ea typeface="Roboto Slab" pitchFamily="2" charset="0"/>
              <a:cs typeface="PT Sans" panose="020B0503020203020204" pitchFamily="34" charset="0"/>
            </a:endParaRPr>
          </a:p>
        </p:txBody>
      </p:sp>
      <p:cxnSp>
        <p:nvCxnSpPr>
          <p:cNvPr id="20" name="Straight Connector 19">
            <a:extLst>
              <a:ext uri="{FF2B5EF4-FFF2-40B4-BE49-F238E27FC236}">
                <a16:creationId xmlns:a16="http://schemas.microsoft.com/office/drawing/2014/main" id="{77842182-EE84-12E6-1390-BC1DD14536F0}"/>
              </a:ext>
            </a:extLst>
          </p:cNvPr>
          <p:cNvCxnSpPr/>
          <p:nvPr/>
        </p:nvCxnSpPr>
        <p:spPr>
          <a:xfrm>
            <a:off x="4258958" y="5964416"/>
            <a:ext cx="605815" cy="1"/>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7" name="Graphic 26">
            <a:extLst>
              <a:ext uri="{FF2B5EF4-FFF2-40B4-BE49-F238E27FC236}">
                <a16:creationId xmlns:a16="http://schemas.microsoft.com/office/drawing/2014/main" id="{4A7719FD-1DC4-C482-4733-0F10D60002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512" y="6099977"/>
            <a:ext cx="9167626" cy="754861"/>
          </a:xfrm>
          <a:prstGeom prst="rect">
            <a:avLst/>
          </a:prstGeom>
        </p:spPr>
      </p:pic>
      <p:sp>
        <p:nvSpPr>
          <p:cNvPr id="22" name="Text Placeholder 2">
            <a:extLst>
              <a:ext uri="{FF2B5EF4-FFF2-40B4-BE49-F238E27FC236}">
                <a16:creationId xmlns:a16="http://schemas.microsoft.com/office/drawing/2014/main" id="{59AF3B16-3FC2-FE84-6EFE-7C8664AE9746}"/>
              </a:ext>
            </a:extLst>
          </p:cNvPr>
          <p:cNvSpPr txBox="1">
            <a:spLocks noChangeArrowheads="1"/>
          </p:cNvSpPr>
          <p:nvPr/>
        </p:nvSpPr>
        <p:spPr bwMode="auto">
          <a:xfrm>
            <a:off x="152400" y="6248400"/>
            <a:ext cx="1826419" cy="537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1827213" rtl="0" eaLnBrk="1" fontAlgn="auto" latinLnBrk="0" hangingPunct="1">
              <a:lnSpc>
                <a:spcPct val="100000"/>
              </a:lnSpc>
              <a:spcBef>
                <a:spcPts val="0"/>
              </a:spcBef>
              <a:spcAft>
                <a:spcPts val="450"/>
              </a:spcAft>
              <a:buClrTx/>
              <a:buSzTx/>
              <a:buFontTx/>
              <a:buNone/>
              <a:tabLst/>
              <a:defRPr/>
            </a:pPr>
            <a:r>
              <a:rPr kumimoji="0" lang="en-US" altLang="en-US" sz="1100" b="0" i="0" u="none" strike="noStrike" kern="1200" cap="none" spc="0" normalizeH="0" baseline="0" noProof="0" dirty="0">
                <a:ln>
                  <a:noFill/>
                </a:ln>
                <a:solidFill>
                  <a:prstClr val="white"/>
                </a:solidFill>
                <a:effectLst/>
                <a:uLnTx/>
                <a:uFillTx/>
                <a:latin typeface="PT Sans"/>
                <a:ea typeface="PT Sans" panose="020B0503020203020204" pitchFamily="34" charset="0"/>
                <a:cs typeface="PT Sans" panose="020B0503020203020204" pitchFamily="34" charset="0"/>
              </a:rPr>
              <a:t>Tim Simodynes</a:t>
            </a:r>
          </a:p>
          <a:p>
            <a:pPr marL="0" marR="0" lvl="0" indent="0" algn="l" defTabSz="1827213" rtl="0" eaLnBrk="1" fontAlgn="auto" latinLnBrk="0" hangingPunct="1">
              <a:lnSpc>
                <a:spcPct val="100000"/>
              </a:lnSpc>
              <a:spcBef>
                <a:spcPts val="0"/>
              </a:spcBef>
              <a:spcAft>
                <a:spcPts val="450"/>
              </a:spcAft>
              <a:buClrTx/>
              <a:buSzTx/>
              <a:buFontTx/>
              <a:buNone/>
              <a:tabLst/>
              <a:defRPr/>
            </a:pPr>
            <a:r>
              <a:rPr lang="en-US" altLang="en-US" sz="1100" dirty="0">
                <a:solidFill>
                  <a:prstClr val="white"/>
                </a:solidFill>
                <a:latin typeface="PT Sans"/>
                <a:ea typeface="PT Sans" panose="020B0503020203020204" pitchFamily="34" charset="0"/>
                <a:cs typeface="PT Sans" panose="020B0503020203020204" pitchFamily="34" charset="0"/>
              </a:rPr>
              <a:t>Traffic Operations Bureau</a:t>
            </a:r>
            <a:endParaRPr kumimoji="0" lang="en-US" altLang="en-US" sz="1100" b="0" i="0" u="none" strike="noStrike" kern="1200" cap="none" spc="0" normalizeH="0" baseline="0" noProof="0" dirty="0">
              <a:ln>
                <a:noFill/>
              </a:ln>
              <a:solidFill>
                <a:prstClr val="white"/>
              </a:solidFill>
              <a:effectLst/>
              <a:uLnTx/>
              <a:uFillTx/>
              <a:latin typeface="PT Sans"/>
              <a:ea typeface="PT Sans" panose="020B0503020203020204" pitchFamily="34" charset="0"/>
              <a:cs typeface="PT Sans" panose="020B0503020203020204" pitchFamily="34" charset="0"/>
            </a:endParaRPr>
          </a:p>
        </p:txBody>
      </p:sp>
      <p:pic>
        <p:nvPicPr>
          <p:cNvPr id="29" name="Picture 28" descr="A picture containing text, clipart&#10;&#10;Description automatically generated">
            <a:extLst>
              <a:ext uri="{FF2B5EF4-FFF2-40B4-BE49-F238E27FC236}">
                <a16:creationId xmlns:a16="http://schemas.microsoft.com/office/drawing/2014/main" id="{17FF21B2-3928-7AEE-415D-1E685082712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79612" y="6099552"/>
            <a:ext cx="1764509" cy="441128"/>
          </a:xfrm>
          <a:prstGeom prst="rect">
            <a:avLst/>
          </a:prstGeom>
        </p:spPr>
      </p:pic>
      <p:sp>
        <p:nvSpPr>
          <p:cNvPr id="2" name="Text Placeholder 2">
            <a:extLst>
              <a:ext uri="{FF2B5EF4-FFF2-40B4-BE49-F238E27FC236}">
                <a16:creationId xmlns:a16="http://schemas.microsoft.com/office/drawing/2014/main" id="{81C0747B-1E0F-1C17-3F2A-F9A51F93016E}"/>
              </a:ext>
            </a:extLst>
          </p:cNvPr>
          <p:cNvSpPr txBox="1">
            <a:spLocks noChangeArrowheads="1"/>
          </p:cNvSpPr>
          <p:nvPr/>
        </p:nvSpPr>
        <p:spPr bwMode="auto">
          <a:xfrm>
            <a:off x="7606649" y="6405797"/>
            <a:ext cx="1162554" cy="30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1827213" rtl="0" eaLnBrk="1" fontAlgn="auto" latinLnBrk="0" hangingPunct="1">
              <a:lnSpc>
                <a:spcPct val="90000"/>
              </a:lnSpc>
              <a:spcBef>
                <a:spcPts val="1500"/>
              </a:spcBef>
              <a:spcAft>
                <a:spcPts val="450"/>
              </a:spcAft>
              <a:buClrTx/>
              <a:buSzTx/>
              <a:buFontTx/>
              <a:buNone/>
              <a:tabLst/>
              <a:defRPr/>
            </a:pPr>
            <a:endParaRPr kumimoji="0" lang="en-US" altLang="en-US" sz="900" b="0" i="0" u="none" strike="noStrike" kern="1200" cap="none" spc="0" normalizeH="0" baseline="0" noProof="0" dirty="0">
              <a:ln>
                <a:noFill/>
              </a:ln>
              <a:solidFill>
                <a:prstClr val="white"/>
              </a:solidFill>
              <a:effectLst/>
              <a:uLnTx/>
              <a:uFillTx/>
              <a:latin typeface="PT Sans"/>
              <a:ea typeface="PT Sans" panose="020B0503020203020204" pitchFamily="34" charset="0"/>
              <a:cs typeface="PT Sans" panose="020B0503020203020204" pitchFamily="34" charset="0"/>
            </a:endParaRPr>
          </a:p>
        </p:txBody>
      </p:sp>
      <p:sp>
        <p:nvSpPr>
          <p:cNvPr id="3" name="Text Placeholder 2">
            <a:extLst>
              <a:ext uri="{FF2B5EF4-FFF2-40B4-BE49-F238E27FC236}">
                <a16:creationId xmlns:a16="http://schemas.microsoft.com/office/drawing/2014/main" id="{6D4F39C1-26A1-3DF3-349A-C7F82315C9B8}"/>
              </a:ext>
            </a:extLst>
          </p:cNvPr>
          <p:cNvSpPr txBox="1">
            <a:spLocks noChangeArrowheads="1"/>
          </p:cNvSpPr>
          <p:nvPr/>
        </p:nvSpPr>
        <p:spPr bwMode="auto">
          <a:xfrm>
            <a:off x="7142879" y="6288987"/>
            <a:ext cx="1826419" cy="537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1827213" rtl="0" eaLnBrk="1" fontAlgn="auto" latinLnBrk="0" hangingPunct="1">
              <a:lnSpc>
                <a:spcPct val="100000"/>
              </a:lnSpc>
              <a:spcBef>
                <a:spcPts val="0"/>
              </a:spcBef>
              <a:spcAft>
                <a:spcPts val="450"/>
              </a:spcAft>
              <a:buClrTx/>
              <a:buSzTx/>
              <a:buFontTx/>
              <a:buNone/>
              <a:tabLst/>
              <a:defRPr/>
            </a:pPr>
            <a:r>
              <a:rPr lang="en-US" altLang="en-US" sz="1100" dirty="0">
                <a:solidFill>
                  <a:prstClr val="white"/>
                </a:solidFill>
                <a:latin typeface="PT Sans"/>
                <a:ea typeface="PT Sans" panose="020B0503020203020204" pitchFamily="34" charset="0"/>
                <a:cs typeface="PT Sans" panose="020B0503020203020204" pitchFamily="34" charset="0"/>
              </a:rPr>
              <a:t>January 21, 2025</a:t>
            </a:r>
            <a:endParaRPr kumimoji="0" lang="en-US" altLang="en-US" sz="1100" b="0" i="0" u="none" strike="noStrike" kern="1200" cap="none" spc="0" normalizeH="0" baseline="0" noProof="0" dirty="0">
              <a:ln>
                <a:noFill/>
              </a:ln>
              <a:solidFill>
                <a:prstClr val="white"/>
              </a:solidFill>
              <a:effectLst/>
              <a:uLnTx/>
              <a:uFillTx/>
              <a:latin typeface="PT Sans"/>
              <a:ea typeface="PT Sans" panose="020B0503020203020204" pitchFamily="34" charset="0"/>
              <a:cs typeface="PT Sans" panose="020B0503020203020204" pitchFamily="34" charset="0"/>
            </a:endParaRPr>
          </a:p>
        </p:txBody>
      </p:sp>
    </p:spTree>
    <p:custDataLst>
      <p:tags r:id="rId1"/>
    </p:custDataLst>
    <p:extLst>
      <p:ext uri="{BB962C8B-B14F-4D97-AF65-F5344CB8AC3E}">
        <p14:creationId xmlns:p14="http://schemas.microsoft.com/office/powerpoint/2010/main" val="1401199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5800" y="1211708"/>
            <a:ext cx="7668444" cy="3893692"/>
          </a:xfrm>
          <a:prstGeom prst="rect">
            <a:avLst/>
          </a:prstGeom>
        </p:spPr>
        <p:txBody>
          <a:bodyPr vert="horz" lIns="91440" tIns="45720" rIns="91440" bIns="45720" rtlCol="0">
            <a:normAutofit/>
          </a:bodyPr>
          <a:lstStyle/>
          <a:p>
            <a:pPr marL="0" indent="0">
              <a:buNone/>
            </a:pPr>
            <a:endParaRPr lang="en-US" dirty="0">
              <a:solidFill>
                <a:srgbClr val="00717F"/>
              </a:solidFill>
            </a:endParaRPr>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838200" y="304800"/>
            <a:ext cx="7810500" cy="965523"/>
          </a:xfrm>
        </p:spPr>
        <p:txBody>
          <a:bodyPr>
            <a:noAutofit/>
          </a:bodyPr>
          <a:lstStyle/>
          <a:p>
            <a:r>
              <a:rPr lang="en-US" sz="3200" b="1" dirty="0"/>
              <a:t>Traffic Incident Management</a:t>
            </a:r>
          </a:p>
        </p:txBody>
      </p:sp>
      <p:pic>
        <p:nvPicPr>
          <p:cNvPr id="4" name="Picture 3">
            <a:extLst>
              <a:ext uri="{FF2B5EF4-FFF2-40B4-BE49-F238E27FC236}">
                <a16:creationId xmlns:a16="http://schemas.microsoft.com/office/drawing/2014/main" id="{D9987282-8ACB-E003-94CD-D7039BA50FAD}"/>
              </a:ext>
            </a:extLst>
          </p:cNvPr>
          <p:cNvPicPr>
            <a:picLocks noChangeAspect="1"/>
          </p:cNvPicPr>
          <p:nvPr/>
        </p:nvPicPr>
        <p:blipFill>
          <a:blip r:embed="rId3"/>
          <a:stretch>
            <a:fillRect/>
          </a:stretch>
        </p:blipFill>
        <p:spPr>
          <a:xfrm>
            <a:off x="1172310" y="1636361"/>
            <a:ext cx="6695424" cy="4463616"/>
          </a:xfrm>
          <a:prstGeom prst="rect">
            <a:avLst/>
          </a:prstGeom>
        </p:spPr>
      </p:pic>
      <p:pic>
        <p:nvPicPr>
          <p:cNvPr id="2" name="Picture 1" descr="Logo&#10;&#10;Description automatically generated">
            <a:extLst>
              <a:ext uri="{FF2B5EF4-FFF2-40B4-BE49-F238E27FC236}">
                <a16:creationId xmlns:a16="http://schemas.microsoft.com/office/drawing/2014/main" id="{430F033D-07D5-1EBB-2FDA-36BD4D77DC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0"/>
            <a:ext cx="2154815" cy="540499"/>
          </a:xfrm>
          <a:prstGeom prst="rect">
            <a:avLst/>
          </a:prstGeom>
        </p:spPr>
      </p:pic>
      <p:pic>
        <p:nvPicPr>
          <p:cNvPr id="5" name="Graphic 4">
            <a:extLst>
              <a:ext uri="{FF2B5EF4-FFF2-40B4-BE49-F238E27FC236}">
                <a16:creationId xmlns:a16="http://schemas.microsoft.com/office/drawing/2014/main" id="{6381347A-8655-FA4A-85F2-506B54DE9F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512" y="6099977"/>
            <a:ext cx="9167626" cy="754861"/>
          </a:xfrm>
          <a:prstGeom prst="rect">
            <a:avLst/>
          </a:prstGeom>
        </p:spPr>
      </p:pic>
    </p:spTree>
    <p:extLst>
      <p:ext uri="{BB962C8B-B14F-4D97-AF65-F5344CB8AC3E}">
        <p14:creationId xmlns:p14="http://schemas.microsoft.com/office/powerpoint/2010/main" val="2747121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928E46-7D47-6359-AA6B-527A73F671BB}"/>
              </a:ext>
            </a:extLst>
          </p:cNvPr>
          <p:cNvPicPr>
            <a:picLocks noChangeAspect="1"/>
          </p:cNvPicPr>
          <p:nvPr/>
        </p:nvPicPr>
        <p:blipFill rotWithShape="1">
          <a:blip r:embed="rId3"/>
          <a:srcRect l="22552" r="5412" b="35833"/>
          <a:stretch/>
        </p:blipFill>
        <p:spPr>
          <a:xfrm>
            <a:off x="1410654" y="3429000"/>
            <a:ext cx="6322692" cy="3167954"/>
          </a:xfrm>
          <a:prstGeom prst="rect">
            <a:avLst/>
          </a:prstGeom>
        </p:spPr>
      </p:pic>
      <p:sp>
        <p:nvSpPr>
          <p:cNvPr id="2" name="Title 1">
            <a:extLst>
              <a:ext uri="{FF2B5EF4-FFF2-40B4-BE49-F238E27FC236}">
                <a16:creationId xmlns:a16="http://schemas.microsoft.com/office/drawing/2014/main" id="{AE5F83D1-3E95-4D04-8555-512E9DE671A0}"/>
              </a:ext>
            </a:extLst>
          </p:cNvPr>
          <p:cNvSpPr>
            <a:spLocks noGrp="1"/>
          </p:cNvSpPr>
          <p:nvPr>
            <p:ph type="title" idx="4294967295"/>
          </p:nvPr>
        </p:nvSpPr>
        <p:spPr>
          <a:xfrm>
            <a:off x="838200" y="533400"/>
            <a:ext cx="8077200" cy="730859"/>
          </a:xfrm>
          <a:prstGeom prst="rect">
            <a:avLst/>
          </a:prstGeom>
        </p:spPr>
        <p:txBody>
          <a:bodyPr/>
          <a:lstStyle/>
          <a:p>
            <a:pPr algn="l"/>
            <a:r>
              <a:rPr lang="en-US" sz="3200" b="1" dirty="0"/>
              <a:t>Towing Recovery Incentive Program (TRIP)</a:t>
            </a:r>
          </a:p>
        </p:txBody>
      </p:sp>
      <p:sp>
        <p:nvSpPr>
          <p:cNvPr id="3" name="Text Placeholder 2">
            <a:extLst>
              <a:ext uri="{FF2B5EF4-FFF2-40B4-BE49-F238E27FC236}">
                <a16:creationId xmlns:a16="http://schemas.microsoft.com/office/drawing/2014/main" id="{1F179896-0391-4ADB-8E89-2FE859199318}"/>
              </a:ext>
            </a:extLst>
          </p:cNvPr>
          <p:cNvSpPr>
            <a:spLocks noGrp="1"/>
          </p:cNvSpPr>
          <p:nvPr>
            <p:ph type="body" idx="4294967295"/>
          </p:nvPr>
        </p:nvSpPr>
        <p:spPr>
          <a:xfrm>
            <a:off x="533400" y="1797659"/>
            <a:ext cx="8182188" cy="4526941"/>
          </a:xfrm>
          <a:prstGeom prst="rect">
            <a:avLst/>
          </a:prstGeom>
        </p:spPr>
        <p:txBody>
          <a:bodyPr>
            <a:normAutofit/>
          </a:bodyPr>
          <a:lstStyle/>
          <a:p>
            <a:r>
              <a:rPr lang="en-US" sz="2800" dirty="0">
                <a:solidFill>
                  <a:srgbClr val="00717F"/>
                </a:solidFill>
              </a:rPr>
              <a:t>Quick clearance of commercial vehicles</a:t>
            </a:r>
          </a:p>
          <a:p>
            <a:r>
              <a:rPr lang="en-US" sz="2800" dirty="0">
                <a:solidFill>
                  <a:srgbClr val="00717F"/>
                </a:solidFill>
              </a:rPr>
              <a:t>Iowa City I-80 &amp; I-380 interchange project</a:t>
            </a:r>
          </a:p>
          <a:p>
            <a:r>
              <a:rPr lang="en-US" sz="2800" dirty="0">
                <a:solidFill>
                  <a:srgbClr val="00717F"/>
                </a:solidFill>
              </a:rPr>
              <a:t>Now also in Des Moines</a:t>
            </a:r>
          </a:p>
        </p:txBody>
      </p:sp>
      <p:pic>
        <p:nvPicPr>
          <p:cNvPr id="5" name="Picture 4" descr="Logo&#10;&#10;Description automatically generated">
            <a:extLst>
              <a:ext uri="{FF2B5EF4-FFF2-40B4-BE49-F238E27FC236}">
                <a16:creationId xmlns:a16="http://schemas.microsoft.com/office/drawing/2014/main" id="{3636CAFF-920A-E6C8-E1F7-FFCBF73C81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0"/>
            <a:ext cx="2154815" cy="540499"/>
          </a:xfrm>
          <a:prstGeom prst="rect">
            <a:avLst/>
          </a:prstGeom>
        </p:spPr>
      </p:pic>
      <p:pic>
        <p:nvPicPr>
          <p:cNvPr id="4" name="Graphic 3">
            <a:extLst>
              <a:ext uri="{FF2B5EF4-FFF2-40B4-BE49-F238E27FC236}">
                <a16:creationId xmlns:a16="http://schemas.microsoft.com/office/drawing/2014/main" id="{09B68834-2E8D-F692-6FAE-A9F7788DEA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512" y="6099977"/>
            <a:ext cx="9167626" cy="754861"/>
          </a:xfrm>
          <a:prstGeom prst="rect">
            <a:avLst/>
          </a:prstGeom>
        </p:spPr>
      </p:pic>
    </p:spTree>
    <p:extLst>
      <p:ext uri="{BB962C8B-B14F-4D97-AF65-F5344CB8AC3E}">
        <p14:creationId xmlns:p14="http://schemas.microsoft.com/office/powerpoint/2010/main" val="527792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5800" y="1270323"/>
            <a:ext cx="7668444" cy="4261106"/>
          </a:xfrm>
          <a:prstGeom prst="rect">
            <a:avLst/>
          </a:prstGeom>
        </p:spPr>
        <p:txBody>
          <a:bodyPr vert="horz" lIns="91440" tIns="45720" rIns="91440" bIns="45720" rtlCol="0">
            <a:normAutofit/>
          </a:bodyPr>
          <a:lstStyle/>
          <a:p>
            <a:pPr marL="0" indent="0">
              <a:buNone/>
            </a:pPr>
            <a:endParaRPr lang="en-US" dirty="0">
              <a:solidFill>
                <a:srgbClr val="00717F"/>
              </a:solidFill>
            </a:endParaRPr>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838200" y="304800"/>
            <a:ext cx="7810500" cy="965523"/>
          </a:xfrm>
        </p:spPr>
        <p:txBody>
          <a:bodyPr>
            <a:noAutofit/>
          </a:bodyPr>
          <a:lstStyle/>
          <a:p>
            <a:pPr marL="0" indent="0">
              <a:buNone/>
            </a:pPr>
            <a:r>
              <a:rPr lang="en-US" sz="3200" b="1" dirty="0">
                <a:solidFill>
                  <a:srgbClr val="00717F"/>
                </a:solidFill>
              </a:rPr>
              <a:t>Work Zone Management</a:t>
            </a:r>
          </a:p>
        </p:txBody>
      </p:sp>
      <p:pic>
        <p:nvPicPr>
          <p:cNvPr id="3" name="Picture 2">
            <a:extLst>
              <a:ext uri="{FF2B5EF4-FFF2-40B4-BE49-F238E27FC236}">
                <a16:creationId xmlns:a16="http://schemas.microsoft.com/office/drawing/2014/main" id="{7CA772CA-3CCA-4BAF-95FF-81F31CD7D7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81000" y="1295400"/>
            <a:ext cx="8278044" cy="4630904"/>
          </a:xfrm>
          <a:prstGeom prst="rect">
            <a:avLst/>
          </a:prstGeom>
        </p:spPr>
      </p:pic>
      <p:pic>
        <p:nvPicPr>
          <p:cNvPr id="5" name="Picture 4" descr="Logo&#10;&#10;Description automatically generated">
            <a:extLst>
              <a:ext uri="{FF2B5EF4-FFF2-40B4-BE49-F238E27FC236}">
                <a16:creationId xmlns:a16="http://schemas.microsoft.com/office/drawing/2014/main" id="{292663B9-D1F9-E294-A41F-63E38FD8C5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0"/>
            <a:ext cx="2154815" cy="540499"/>
          </a:xfrm>
          <a:prstGeom prst="rect">
            <a:avLst/>
          </a:prstGeom>
        </p:spPr>
      </p:pic>
      <p:pic>
        <p:nvPicPr>
          <p:cNvPr id="4" name="Graphic 3">
            <a:extLst>
              <a:ext uri="{FF2B5EF4-FFF2-40B4-BE49-F238E27FC236}">
                <a16:creationId xmlns:a16="http://schemas.microsoft.com/office/drawing/2014/main" id="{0AB7987A-3690-FF36-802F-8C73AD1796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512" y="6099977"/>
            <a:ext cx="9167626" cy="754861"/>
          </a:xfrm>
          <a:prstGeom prst="rect">
            <a:avLst/>
          </a:prstGeom>
        </p:spPr>
      </p:pic>
    </p:spTree>
    <p:extLst>
      <p:ext uri="{BB962C8B-B14F-4D97-AF65-F5344CB8AC3E}">
        <p14:creationId xmlns:p14="http://schemas.microsoft.com/office/powerpoint/2010/main" val="4140043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863267-33E2-49FB-A942-DFB28272696D}"/>
              </a:ext>
            </a:extLst>
          </p:cNvPr>
          <p:cNvSpPr/>
          <p:nvPr/>
        </p:nvSpPr>
        <p:spPr>
          <a:xfrm>
            <a:off x="1" y="228600"/>
            <a:ext cx="9144000" cy="1447800"/>
          </a:xfrm>
          <a:prstGeom prst="rect">
            <a:avLst/>
          </a:prstGeom>
          <a:solidFill>
            <a:srgbClr val="007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7A42D66F-A7B4-4272-ACCE-E1F715FF7EDD}"/>
              </a:ext>
            </a:extLst>
          </p:cNvPr>
          <p:cNvSpPr>
            <a:spLocks noGrp="1"/>
          </p:cNvSpPr>
          <p:nvPr>
            <p:ph type="title"/>
          </p:nvPr>
        </p:nvSpPr>
        <p:spPr>
          <a:xfrm>
            <a:off x="628650" y="365127"/>
            <a:ext cx="7886700" cy="1158874"/>
          </a:xfrm>
        </p:spPr>
        <p:txBody>
          <a:bodyPr>
            <a:normAutofit/>
          </a:bodyPr>
          <a:lstStyle/>
          <a:p>
            <a:r>
              <a:rPr lang="en-US" sz="3600" b="1" dirty="0">
                <a:solidFill>
                  <a:schemeClr val="bg1"/>
                </a:solidFill>
                <a:latin typeface="PT sans" panose="020B0503020203020204" pitchFamily="34" charset="0"/>
              </a:rPr>
              <a:t>Active Transportation &amp; Demand Management Sample Strategies</a:t>
            </a:r>
          </a:p>
        </p:txBody>
      </p:sp>
      <p:graphicFrame>
        <p:nvGraphicFramePr>
          <p:cNvPr id="9" name="Diagram 8">
            <a:extLst>
              <a:ext uri="{FF2B5EF4-FFF2-40B4-BE49-F238E27FC236}">
                <a16:creationId xmlns:a16="http://schemas.microsoft.com/office/drawing/2014/main" id="{94F789AF-7493-4C84-9B51-67D7B9F9CBAA}"/>
              </a:ext>
            </a:extLst>
          </p:cNvPr>
          <p:cNvGraphicFramePr/>
          <p:nvPr>
            <p:extLst>
              <p:ext uri="{D42A27DB-BD31-4B8C-83A1-F6EECF244321}">
                <p14:modId xmlns:p14="http://schemas.microsoft.com/office/powerpoint/2010/main" val="2640701029"/>
              </p:ext>
            </p:extLst>
          </p:nvPr>
        </p:nvGraphicFramePr>
        <p:xfrm>
          <a:off x="141790" y="1889127"/>
          <a:ext cx="8860420" cy="48164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129641B6-8F26-4252-B188-7D70B3F14490}"/>
              </a:ext>
            </a:extLst>
          </p:cNvPr>
          <p:cNvSpPr txBox="1"/>
          <p:nvPr/>
        </p:nvSpPr>
        <p:spPr>
          <a:xfrm>
            <a:off x="6458673" y="2440459"/>
            <a:ext cx="2543537" cy="300082"/>
          </a:xfrm>
          <a:prstGeom prst="rect">
            <a:avLst/>
          </a:prstGeom>
          <a:noFill/>
        </p:spPr>
        <p:txBody>
          <a:bodyPr wrap="square">
            <a:spAutoFit/>
          </a:bodyPr>
          <a:lstStyle/>
          <a:p>
            <a:pPr defTabSz="685800" fontAlgn="ctr">
              <a:buFont typeface="Arial" panose="020B0604020202020204" pitchFamily="34" charset="0"/>
              <a:buChar char="•"/>
            </a:pPr>
            <a:endParaRPr lang="en-US" sz="1350" dirty="0">
              <a:solidFill>
                <a:prstClr val="black"/>
              </a:solidFill>
              <a:latin typeface="Calibri" panose="020F0502020204030204" pitchFamily="34" charset="0"/>
            </a:endParaRPr>
          </a:p>
        </p:txBody>
      </p:sp>
    </p:spTree>
    <p:extLst>
      <p:ext uri="{BB962C8B-B14F-4D97-AF65-F5344CB8AC3E}">
        <p14:creationId xmlns:p14="http://schemas.microsoft.com/office/powerpoint/2010/main" val="796741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98FA2D05-DAFA-46D0-AAAA-3DEA4BD3AEC8}"/>
              </a:ext>
            </a:extLst>
          </p:cNvPr>
          <p:cNvSpPr>
            <a:spLocks noGrp="1"/>
          </p:cNvSpPr>
          <p:nvPr>
            <p:ph type="title"/>
          </p:nvPr>
        </p:nvSpPr>
        <p:spPr>
          <a:xfrm>
            <a:off x="628650" y="401221"/>
            <a:ext cx="7886700" cy="1348065"/>
          </a:xfrm>
        </p:spPr>
        <p:txBody>
          <a:bodyPr vert="horz" lIns="91440" tIns="45720" rIns="91440" bIns="45720" rtlCol="0" anchor="ctr">
            <a:normAutofit/>
          </a:bodyPr>
          <a:lstStyle/>
          <a:p>
            <a:pPr>
              <a:lnSpc>
                <a:spcPct val="90000"/>
              </a:lnSpc>
            </a:pPr>
            <a:r>
              <a:rPr lang="en-US" sz="4700" kern="1200" dirty="0">
                <a:solidFill>
                  <a:srgbClr val="FFFFFF"/>
                </a:solidFill>
                <a:latin typeface="+mj-lt"/>
                <a:ea typeface="+mj-ea"/>
                <a:cs typeface="+mj-cs"/>
              </a:rPr>
              <a:t>Key Takeaway…</a:t>
            </a:r>
          </a:p>
        </p:txBody>
      </p:sp>
      <p:sp>
        <p:nvSpPr>
          <p:cNvPr id="7" name="Content Placeholder 6">
            <a:extLst>
              <a:ext uri="{FF2B5EF4-FFF2-40B4-BE49-F238E27FC236}">
                <a16:creationId xmlns:a16="http://schemas.microsoft.com/office/drawing/2014/main" id="{F3D5B74D-C553-409B-8AFA-E71770C85625}"/>
              </a:ext>
            </a:extLst>
          </p:cNvPr>
          <p:cNvSpPr>
            <a:spLocks noGrp="1"/>
          </p:cNvSpPr>
          <p:nvPr>
            <p:ph idx="1"/>
          </p:nvPr>
        </p:nvSpPr>
        <p:spPr>
          <a:xfrm>
            <a:off x="1447800" y="2586789"/>
            <a:ext cx="6248400" cy="359017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400">
              <a:buNone/>
            </a:pPr>
            <a:r>
              <a:rPr lang="en-US" sz="3200" b="1" i="1" dirty="0">
                <a:solidFill>
                  <a:srgbClr val="871721"/>
                </a:solidFill>
              </a:rPr>
              <a:t>Making Lives Better Through Transportation</a:t>
            </a:r>
            <a:r>
              <a:rPr lang="en-US" sz="3200" dirty="0">
                <a:solidFill>
                  <a:srgbClr val="871721"/>
                </a:solidFill>
              </a:rPr>
              <a:t> relies on both Infrastructure and how we  Operate the System</a:t>
            </a:r>
          </a:p>
          <a:p>
            <a:pPr marL="0" indent="0" algn="ctr" defTabSz="914400">
              <a:buNone/>
            </a:pPr>
            <a:endParaRPr lang="en-US" sz="3200" dirty="0">
              <a:solidFill>
                <a:srgbClr val="871721"/>
              </a:solidFill>
            </a:endParaRPr>
          </a:p>
          <a:p>
            <a:pPr marL="0" indent="0" algn="ctr" defTabSz="914400">
              <a:buNone/>
            </a:pPr>
            <a:r>
              <a:rPr lang="en-US" sz="3200" b="1" i="1" dirty="0">
                <a:solidFill>
                  <a:srgbClr val="00717F"/>
                </a:solidFill>
              </a:rPr>
              <a:t>“…and the next solutions will come from within the DOT!”</a:t>
            </a:r>
            <a:endParaRPr lang="en-US" sz="2800" i="1" dirty="0">
              <a:solidFill>
                <a:srgbClr val="00717F"/>
              </a:solidFill>
            </a:endParaRPr>
          </a:p>
        </p:txBody>
      </p:sp>
      <p:sp>
        <p:nvSpPr>
          <p:cNvPr id="3" name="TextBox 2">
            <a:extLst>
              <a:ext uri="{FF2B5EF4-FFF2-40B4-BE49-F238E27FC236}">
                <a16:creationId xmlns:a16="http://schemas.microsoft.com/office/drawing/2014/main" id="{F2C86C41-9E48-E525-1C0F-EB707D530687}"/>
              </a:ext>
            </a:extLst>
          </p:cNvPr>
          <p:cNvSpPr txBox="1"/>
          <p:nvPr/>
        </p:nvSpPr>
        <p:spPr>
          <a:xfrm>
            <a:off x="5124047" y="5946130"/>
            <a:ext cx="3425939" cy="461665"/>
          </a:xfrm>
          <a:prstGeom prst="rect">
            <a:avLst/>
          </a:prstGeom>
          <a:noFill/>
        </p:spPr>
        <p:txBody>
          <a:bodyPr wrap="none" rtlCol="0">
            <a:spAutoFit/>
          </a:bodyPr>
          <a:lstStyle/>
          <a:p>
            <a:pPr algn="ctr"/>
            <a:r>
              <a:rPr lang="en-US" sz="2400" dirty="0">
                <a:latin typeface="Century Gothic" panose="020B0502020202020204" pitchFamily="34" charset="0"/>
                <a:cs typeface="Arial" panose="020B0604020202020204" pitchFamily="34" charset="0"/>
              </a:rPr>
              <a:t>-Scott Marler, Director</a:t>
            </a:r>
          </a:p>
        </p:txBody>
      </p:sp>
    </p:spTree>
    <p:extLst>
      <p:ext uri="{BB962C8B-B14F-4D97-AF65-F5344CB8AC3E}">
        <p14:creationId xmlns:p14="http://schemas.microsoft.com/office/powerpoint/2010/main" val="1266506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9DAC9F9-D708-43F0-B0B9-5AAE9D8A867D}"/>
              </a:ext>
            </a:extLst>
          </p:cNvPr>
          <p:cNvSpPr>
            <a:spLocks noGrp="1"/>
          </p:cNvSpPr>
          <p:nvPr>
            <p:ph type="title"/>
          </p:nvPr>
        </p:nvSpPr>
        <p:spPr>
          <a:xfrm>
            <a:off x="457200" y="4669978"/>
            <a:ext cx="3464718" cy="1173700"/>
          </a:xfrm>
        </p:spPr>
        <p:txBody>
          <a:bodyPr vert="horz" lIns="91440" tIns="45720" rIns="91440" bIns="45720" rtlCol="0" anchor="t">
            <a:normAutofit/>
          </a:bodyPr>
          <a:lstStyle/>
          <a:p>
            <a:pPr algn="l">
              <a:lnSpc>
                <a:spcPct val="90000"/>
              </a:lnSpc>
              <a:spcBef>
                <a:spcPct val="0"/>
              </a:spcBef>
            </a:pPr>
            <a:r>
              <a:rPr lang="en-US" sz="3200" b="1" kern="1200" dirty="0">
                <a:solidFill>
                  <a:schemeClr val="bg1"/>
                </a:solidFill>
                <a:latin typeface="+mj-lt"/>
                <a:ea typeface="+mj-ea"/>
                <a:cs typeface="+mj-cs"/>
              </a:rPr>
              <a:t>110+ Years of Experience</a:t>
            </a:r>
          </a:p>
        </p:txBody>
      </p:sp>
      <p:pic>
        <p:nvPicPr>
          <p:cNvPr id="6" name="Picture 5">
            <a:extLst>
              <a:ext uri="{FF2B5EF4-FFF2-40B4-BE49-F238E27FC236}">
                <a16:creationId xmlns:a16="http://schemas.microsoft.com/office/drawing/2014/main" id="{6A28D21F-4C60-44E2-BE1A-E546EB17EB7B}"/>
              </a:ext>
            </a:extLst>
          </p:cNvPr>
          <p:cNvPicPr>
            <a:picLocks noChangeAspect="1"/>
          </p:cNvPicPr>
          <p:nvPr/>
        </p:nvPicPr>
        <p:blipFill rotWithShape="1">
          <a:blip r:embed="rId3"/>
          <a:srcRect l="15616" r="19727" b="24567"/>
          <a:stretch/>
        </p:blipFill>
        <p:spPr>
          <a:xfrm>
            <a:off x="4572000" y="-4252"/>
            <a:ext cx="4596942" cy="3995600"/>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5" name="Picture 4">
            <a:extLst>
              <a:ext uri="{FF2B5EF4-FFF2-40B4-BE49-F238E27FC236}">
                <a16:creationId xmlns:a16="http://schemas.microsoft.com/office/drawing/2014/main" id="{8E32CF13-91B6-BBF8-096E-31D10D59B5F6}"/>
              </a:ext>
            </a:extLst>
          </p:cNvPr>
          <p:cNvPicPr>
            <a:picLocks noChangeAspect="1"/>
          </p:cNvPicPr>
          <p:nvPr/>
        </p:nvPicPr>
        <p:blipFill rotWithShape="1">
          <a:blip r:embed="rId4"/>
          <a:srcRect l="23286" t="1" r="9528" b="9108"/>
          <a:stretch/>
        </p:blipFill>
        <p:spPr>
          <a:xfrm>
            <a:off x="9427" y="0"/>
            <a:ext cx="4500563"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13" name="Group 12">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14" name="Freeform: Shape 13">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Content Placeholder 1">
            <a:extLst>
              <a:ext uri="{FF2B5EF4-FFF2-40B4-BE49-F238E27FC236}">
                <a16:creationId xmlns:a16="http://schemas.microsoft.com/office/drawing/2014/main" id="{67AC98BD-CE93-44ED-AF5B-7674386E52A4}"/>
              </a:ext>
            </a:extLst>
          </p:cNvPr>
          <p:cNvSpPr>
            <a:spLocks noGrp="1"/>
          </p:cNvSpPr>
          <p:nvPr>
            <p:ph type="body" idx="1"/>
          </p:nvPr>
        </p:nvSpPr>
        <p:spPr>
          <a:xfrm>
            <a:off x="3657600" y="4267200"/>
            <a:ext cx="5029199" cy="2286000"/>
          </a:xfrm>
        </p:spPr>
        <p:txBody>
          <a:bodyPr vert="horz" lIns="91440" tIns="45720" rIns="91440" bIns="45720" rtlCol="0">
            <a:noAutofit/>
          </a:bodyPr>
          <a:lstStyle/>
          <a:p>
            <a:pPr marL="0" indent="0" algn="ctr">
              <a:lnSpc>
                <a:spcPct val="90000"/>
              </a:lnSpc>
              <a:spcAft>
                <a:spcPts val="1200"/>
              </a:spcAft>
              <a:buNone/>
            </a:pPr>
            <a:r>
              <a:rPr lang="en-US" sz="2800" i="1" dirty="0">
                <a:solidFill>
                  <a:schemeClr val="bg1">
                    <a:alpha val="80000"/>
                  </a:schemeClr>
                </a:solidFill>
                <a:latin typeface="+mn-lt"/>
              </a:rPr>
              <a:t>“Get Iowa Out of the Mud”</a:t>
            </a:r>
          </a:p>
          <a:p>
            <a:pPr marL="0" indent="0" algn="ctr">
              <a:lnSpc>
                <a:spcPct val="90000"/>
              </a:lnSpc>
              <a:spcAft>
                <a:spcPts val="1200"/>
              </a:spcAft>
              <a:buNone/>
            </a:pPr>
            <a:r>
              <a:rPr lang="en-US" sz="2800" i="1" dirty="0">
                <a:solidFill>
                  <a:schemeClr val="bg1">
                    <a:alpha val="80000"/>
                  </a:schemeClr>
                </a:solidFill>
                <a:latin typeface="+mn-lt"/>
              </a:rPr>
              <a:t>“On-Time and On-Budget”</a:t>
            </a:r>
          </a:p>
          <a:p>
            <a:pPr marL="0" indent="0" algn="ctr">
              <a:lnSpc>
                <a:spcPct val="90000"/>
              </a:lnSpc>
              <a:spcAft>
                <a:spcPts val="1200"/>
              </a:spcAft>
              <a:buNone/>
            </a:pPr>
            <a:r>
              <a:rPr lang="en-US" sz="2800" i="1" dirty="0">
                <a:solidFill>
                  <a:schemeClr val="bg1">
                    <a:alpha val="80000"/>
                  </a:schemeClr>
                </a:solidFill>
                <a:latin typeface="+mn-lt"/>
              </a:rPr>
              <a:t>“Can Do”</a:t>
            </a:r>
          </a:p>
          <a:p>
            <a:pPr marL="0" indent="0" algn="ctr">
              <a:lnSpc>
                <a:spcPct val="90000"/>
              </a:lnSpc>
              <a:spcAft>
                <a:spcPts val="1200"/>
              </a:spcAft>
              <a:buNone/>
            </a:pPr>
            <a:r>
              <a:rPr lang="en-US" sz="2800" i="1" dirty="0">
                <a:solidFill>
                  <a:srgbClr val="FFC000">
                    <a:alpha val="80000"/>
                  </a:srgbClr>
                </a:solidFill>
                <a:latin typeface="+mn-lt"/>
              </a:rPr>
              <a:t>“TSMO”?</a:t>
            </a:r>
          </a:p>
        </p:txBody>
      </p:sp>
    </p:spTree>
    <p:extLst>
      <p:ext uri="{BB962C8B-B14F-4D97-AF65-F5344CB8AC3E}">
        <p14:creationId xmlns:p14="http://schemas.microsoft.com/office/powerpoint/2010/main" val="381658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98FA2D05-DAFA-46D0-AAAA-3DEA4BD3AEC8}"/>
              </a:ext>
            </a:extLst>
          </p:cNvPr>
          <p:cNvSpPr>
            <a:spLocks noGrp="1"/>
          </p:cNvSpPr>
          <p:nvPr>
            <p:ph type="title"/>
          </p:nvPr>
        </p:nvSpPr>
        <p:spPr>
          <a:xfrm>
            <a:off x="628650" y="401221"/>
            <a:ext cx="7886700" cy="1348065"/>
          </a:xfrm>
        </p:spPr>
        <p:txBody>
          <a:bodyPr vert="horz" lIns="91440" tIns="45720" rIns="91440" bIns="45720" rtlCol="0" anchor="ctr">
            <a:normAutofit/>
          </a:bodyPr>
          <a:lstStyle/>
          <a:p>
            <a:pPr>
              <a:lnSpc>
                <a:spcPct val="90000"/>
              </a:lnSpc>
            </a:pPr>
            <a:r>
              <a:rPr lang="en-US" sz="4700" kern="1200">
                <a:solidFill>
                  <a:srgbClr val="FFFFFF"/>
                </a:solidFill>
                <a:latin typeface="+mj-lt"/>
                <a:ea typeface="+mj-ea"/>
                <a:cs typeface="+mj-cs"/>
              </a:rPr>
              <a:t>What is TSMO?</a:t>
            </a:r>
          </a:p>
        </p:txBody>
      </p:sp>
      <p:sp>
        <p:nvSpPr>
          <p:cNvPr id="7" name="Content Placeholder 6">
            <a:extLst>
              <a:ext uri="{FF2B5EF4-FFF2-40B4-BE49-F238E27FC236}">
                <a16:creationId xmlns:a16="http://schemas.microsoft.com/office/drawing/2014/main" id="{F3D5B74D-C553-409B-8AFA-E71770C85625}"/>
              </a:ext>
            </a:extLst>
          </p:cNvPr>
          <p:cNvSpPr>
            <a:spLocks noGrp="1"/>
          </p:cNvSpPr>
          <p:nvPr>
            <p:ph idx="1"/>
          </p:nvPr>
        </p:nvSpPr>
        <p:spPr>
          <a:xfrm>
            <a:off x="628650" y="2586789"/>
            <a:ext cx="7886700" cy="359017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a:buNone/>
            </a:pPr>
            <a:r>
              <a:rPr lang="en-US" sz="3200" b="1" dirty="0"/>
              <a:t>Transportation Systems Management &amp; Operations</a:t>
            </a:r>
          </a:p>
          <a:p>
            <a:pPr defTabSz="914400">
              <a:spcAft>
                <a:spcPts val="600"/>
              </a:spcAft>
            </a:pPr>
            <a:r>
              <a:rPr lang="en-US" sz="2400" dirty="0"/>
              <a:t>System-wide approach to get people and goods to their destinations safely and efficiently</a:t>
            </a:r>
          </a:p>
          <a:p>
            <a:pPr defTabSz="914400">
              <a:spcAft>
                <a:spcPts val="600"/>
              </a:spcAft>
            </a:pPr>
            <a:r>
              <a:rPr lang="en-US" sz="2400" dirty="0"/>
              <a:t>More holistic</a:t>
            </a:r>
          </a:p>
          <a:p>
            <a:pPr defTabSz="914400">
              <a:spcAft>
                <a:spcPts val="600"/>
              </a:spcAft>
            </a:pPr>
            <a:r>
              <a:rPr lang="en-US" sz="2400" dirty="0"/>
              <a:t>Less emphasis on </a:t>
            </a:r>
            <a:br>
              <a:rPr lang="en-US" sz="2400" dirty="0"/>
            </a:br>
            <a:r>
              <a:rPr lang="en-US" sz="2400" dirty="0"/>
              <a:t>new infrastructure</a:t>
            </a:r>
          </a:p>
          <a:p>
            <a:pPr marL="0" indent="0" defTabSz="914400">
              <a:spcAft>
                <a:spcPts val="600"/>
              </a:spcAft>
              <a:buNone/>
            </a:pPr>
            <a:endParaRPr lang="en-US" sz="2400" dirty="0"/>
          </a:p>
        </p:txBody>
      </p:sp>
      <p:pic>
        <p:nvPicPr>
          <p:cNvPr id="5" name="Picture 4">
            <a:extLst>
              <a:ext uri="{FF2B5EF4-FFF2-40B4-BE49-F238E27FC236}">
                <a16:creationId xmlns:a16="http://schemas.microsoft.com/office/drawing/2014/main" id="{FE7F040F-E392-4A58-85AA-3F0CDA49E5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4393" y="4536094"/>
            <a:ext cx="1560957" cy="1880244"/>
          </a:xfrm>
          <a:prstGeom prst="rect">
            <a:avLst/>
          </a:prstGeom>
        </p:spPr>
      </p:pic>
      <p:pic>
        <p:nvPicPr>
          <p:cNvPr id="6" name="Picture 5">
            <a:extLst>
              <a:ext uri="{FF2B5EF4-FFF2-40B4-BE49-F238E27FC236}">
                <a16:creationId xmlns:a16="http://schemas.microsoft.com/office/drawing/2014/main" id="{C3C30FEE-93A7-48E1-926C-F58324F1FDB8}"/>
              </a:ext>
            </a:extLst>
          </p:cNvPr>
          <p:cNvPicPr>
            <a:picLocks noChangeAspect="1"/>
          </p:cNvPicPr>
          <p:nvPr/>
        </p:nvPicPr>
        <p:blipFill rotWithShape="1">
          <a:blip r:embed="rId4"/>
          <a:srcRect r="7623" b="23539"/>
          <a:stretch/>
        </p:blipFill>
        <p:spPr>
          <a:xfrm>
            <a:off x="4800600" y="4707821"/>
            <a:ext cx="1744798" cy="1083130"/>
          </a:xfrm>
          <a:prstGeom prst="rect">
            <a:avLst/>
          </a:prstGeom>
        </p:spPr>
      </p:pic>
    </p:spTree>
    <p:extLst>
      <p:ext uri="{BB962C8B-B14F-4D97-AF65-F5344CB8AC3E}">
        <p14:creationId xmlns:p14="http://schemas.microsoft.com/office/powerpoint/2010/main" val="105434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fade">
                                      <p:cBhvr>
                                        <p:cTn id="2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83D1-3E95-4D04-8555-512E9DE671A0}"/>
              </a:ext>
            </a:extLst>
          </p:cNvPr>
          <p:cNvSpPr>
            <a:spLocks noGrp="1"/>
          </p:cNvSpPr>
          <p:nvPr>
            <p:ph type="title" idx="4294967295"/>
          </p:nvPr>
        </p:nvSpPr>
        <p:spPr>
          <a:xfrm>
            <a:off x="838200" y="533400"/>
            <a:ext cx="7734300" cy="730859"/>
          </a:xfrm>
          <a:prstGeom prst="rect">
            <a:avLst/>
          </a:prstGeom>
        </p:spPr>
        <p:txBody>
          <a:bodyPr/>
          <a:lstStyle/>
          <a:p>
            <a:pPr algn="l"/>
            <a:r>
              <a:rPr lang="en-US" sz="3200" b="1" dirty="0"/>
              <a:t>Traffic Management Center “TMC”</a:t>
            </a:r>
          </a:p>
        </p:txBody>
      </p:sp>
      <p:sp>
        <p:nvSpPr>
          <p:cNvPr id="3" name="Text Placeholder 2">
            <a:extLst>
              <a:ext uri="{FF2B5EF4-FFF2-40B4-BE49-F238E27FC236}">
                <a16:creationId xmlns:a16="http://schemas.microsoft.com/office/drawing/2014/main" id="{1F179896-0391-4ADB-8E89-2FE859199318}"/>
              </a:ext>
            </a:extLst>
          </p:cNvPr>
          <p:cNvSpPr>
            <a:spLocks noGrp="1"/>
          </p:cNvSpPr>
          <p:nvPr>
            <p:ph type="body" idx="4294967295"/>
          </p:nvPr>
        </p:nvSpPr>
        <p:spPr>
          <a:xfrm>
            <a:off x="838200" y="1073899"/>
            <a:ext cx="7877388" cy="3171989"/>
          </a:xfrm>
          <a:prstGeom prst="rect">
            <a:avLst/>
          </a:prstGeom>
        </p:spPr>
        <p:txBody>
          <a:bodyPr>
            <a:normAutofit/>
          </a:bodyPr>
          <a:lstStyle/>
          <a:p>
            <a:pPr marL="0" indent="0" algn="ctr">
              <a:buNone/>
            </a:pPr>
            <a:r>
              <a:rPr lang="en-US" sz="2800" dirty="0">
                <a:solidFill>
                  <a:srgbClr val="00717F"/>
                </a:solidFill>
              </a:rPr>
              <a:t>Incidents Managed in 2024</a:t>
            </a:r>
          </a:p>
        </p:txBody>
      </p:sp>
      <p:pic>
        <p:nvPicPr>
          <p:cNvPr id="4" name="Picture 3">
            <a:extLst>
              <a:ext uri="{FF2B5EF4-FFF2-40B4-BE49-F238E27FC236}">
                <a16:creationId xmlns:a16="http://schemas.microsoft.com/office/drawing/2014/main" id="{47E13FA0-D94A-D56B-7216-D844DD26BD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28139" y="1636836"/>
            <a:ext cx="5093947" cy="2089414"/>
          </a:xfrm>
          <a:prstGeom prst="rect">
            <a:avLst/>
          </a:prstGeom>
        </p:spPr>
      </p:pic>
      <p:sp>
        <p:nvSpPr>
          <p:cNvPr id="7" name="TextBox 6">
            <a:extLst>
              <a:ext uri="{FF2B5EF4-FFF2-40B4-BE49-F238E27FC236}">
                <a16:creationId xmlns:a16="http://schemas.microsoft.com/office/drawing/2014/main" id="{09722BBB-20F1-5D14-0D73-6DDAAC138D3B}"/>
              </a:ext>
            </a:extLst>
          </p:cNvPr>
          <p:cNvSpPr txBox="1"/>
          <p:nvPr/>
        </p:nvSpPr>
        <p:spPr>
          <a:xfrm>
            <a:off x="960668" y="5296026"/>
            <a:ext cx="7222663" cy="369332"/>
          </a:xfrm>
          <a:prstGeom prst="rect">
            <a:avLst/>
          </a:prstGeom>
          <a:noFill/>
        </p:spPr>
        <p:txBody>
          <a:bodyPr wrap="square" rtlCol="0">
            <a:spAutoFit/>
          </a:bodyPr>
          <a:lstStyle/>
          <a:p>
            <a:pPr algn="ctr"/>
            <a:r>
              <a:rPr lang="en-US" dirty="0"/>
              <a:t>Motor Vehicle Building, Ankeny</a:t>
            </a:r>
          </a:p>
        </p:txBody>
      </p:sp>
      <p:pic>
        <p:nvPicPr>
          <p:cNvPr id="5" name="Picture 4" descr="Logo&#10;&#10;Description automatically generated">
            <a:extLst>
              <a:ext uri="{FF2B5EF4-FFF2-40B4-BE49-F238E27FC236}">
                <a16:creationId xmlns:a16="http://schemas.microsoft.com/office/drawing/2014/main" id="{3636CAFF-920A-E6C8-E1F7-FFCBF73C81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0"/>
            <a:ext cx="2154815" cy="540499"/>
          </a:xfrm>
          <a:prstGeom prst="rect">
            <a:avLst/>
          </a:prstGeom>
        </p:spPr>
      </p:pic>
      <p:pic>
        <p:nvPicPr>
          <p:cNvPr id="6" name="Graphic 5">
            <a:extLst>
              <a:ext uri="{FF2B5EF4-FFF2-40B4-BE49-F238E27FC236}">
                <a16:creationId xmlns:a16="http://schemas.microsoft.com/office/drawing/2014/main" id="{1B3B1E13-3E2D-6FD3-0391-CDBB4FB7AD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512" y="6099977"/>
            <a:ext cx="9167626" cy="754861"/>
          </a:xfrm>
          <a:prstGeom prst="rect">
            <a:avLst/>
          </a:prstGeom>
        </p:spPr>
      </p:pic>
      <p:pic>
        <p:nvPicPr>
          <p:cNvPr id="9" name="Picture 8">
            <a:extLst>
              <a:ext uri="{FF2B5EF4-FFF2-40B4-BE49-F238E27FC236}">
                <a16:creationId xmlns:a16="http://schemas.microsoft.com/office/drawing/2014/main" id="{FF7A9365-3A48-A945-ECDA-D1FF0C21A061}"/>
              </a:ext>
            </a:extLst>
          </p:cNvPr>
          <p:cNvPicPr>
            <a:picLocks noChangeAspect="1"/>
          </p:cNvPicPr>
          <p:nvPr/>
        </p:nvPicPr>
        <p:blipFill rotWithShape="1">
          <a:blip r:embed="rId7"/>
          <a:srcRect r="15625"/>
          <a:stretch/>
        </p:blipFill>
        <p:spPr>
          <a:xfrm>
            <a:off x="826802" y="4088802"/>
            <a:ext cx="7478998" cy="2414448"/>
          </a:xfrm>
          <a:prstGeom prst="rect">
            <a:avLst/>
          </a:prstGeom>
        </p:spPr>
      </p:pic>
      <p:pic>
        <p:nvPicPr>
          <p:cNvPr id="10" name="Picture 9">
            <a:extLst>
              <a:ext uri="{FF2B5EF4-FFF2-40B4-BE49-F238E27FC236}">
                <a16:creationId xmlns:a16="http://schemas.microsoft.com/office/drawing/2014/main" id="{9F9B1A71-70A7-54A7-248A-C5CFA09F7EDE}"/>
              </a:ext>
            </a:extLst>
          </p:cNvPr>
          <p:cNvPicPr>
            <a:picLocks noChangeAspect="1"/>
          </p:cNvPicPr>
          <p:nvPr/>
        </p:nvPicPr>
        <p:blipFill rotWithShape="1">
          <a:blip r:embed="rId7"/>
          <a:srcRect l="85208" t="14338" b="12237"/>
          <a:stretch/>
        </p:blipFill>
        <p:spPr>
          <a:xfrm>
            <a:off x="6168887" y="1526612"/>
            <a:ext cx="2139605" cy="2892988"/>
          </a:xfrm>
          <a:prstGeom prst="rect">
            <a:avLst/>
          </a:prstGeom>
        </p:spPr>
      </p:pic>
    </p:spTree>
    <p:extLst>
      <p:ext uri="{BB962C8B-B14F-4D97-AF65-F5344CB8AC3E}">
        <p14:creationId xmlns:p14="http://schemas.microsoft.com/office/powerpoint/2010/main" val="3925675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83D1-3E95-4D04-8555-512E9DE671A0}"/>
              </a:ext>
            </a:extLst>
          </p:cNvPr>
          <p:cNvSpPr>
            <a:spLocks noGrp="1"/>
          </p:cNvSpPr>
          <p:nvPr>
            <p:ph type="title" idx="4294967295"/>
          </p:nvPr>
        </p:nvSpPr>
        <p:spPr>
          <a:xfrm>
            <a:off x="838200" y="533400"/>
            <a:ext cx="7734300" cy="730859"/>
          </a:xfrm>
          <a:prstGeom prst="rect">
            <a:avLst/>
          </a:prstGeom>
        </p:spPr>
        <p:txBody>
          <a:bodyPr/>
          <a:lstStyle/>
          <a:p>
            <a:pPr algn="l"/>
            <a:r>
              <a:rPr lang="en-US" sz="3200" b="1" dirty="0"/>
              <a:t>Highway Helper</a:t>
            </a:r>
            <a:br>
              <a:rPr lang="en-US" sz="3200" b="1" dirty="0"/>
            </a:br>
            <a:r>
              <a:rPr lang="en-US" sz="3200" b="1" dirty="0"/>
              <a:t>Responses</a:t>
            </a:r>
          </a:p>
        </p:txBody>
      </p:sp>
      <p:pic>
        <p:nvPicPr>
          <p:cNvPr id="5" name="Picture 4" descr="Logo&#10;&#10;Description automatically generated">
            <a:extLst>
              <a:ext uri="{FF2B5EF4-FFF2-40B4-BE49-F238E27FC236}">
                <a16:creationId xmlns:a16="http://schemas.microsoft.com/office/drawing/2014/main" id="{3636CAFF-920A-E6C8-E1F7-FFCBF73C81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0"/>
            <a:ext cx="2154815" cy="540499"/>
          </a:xfrm>
          <a:prstGeom prst="rect">
            <a:avLst/>
          </a:prstGeom>
        </p:spPr>
      </p:pic>
      <p:pic>
        <p:nvPicPr>
          <p:cNvPr id="4" name="Graphic 3">
            <a:extLst>
              <a:ext uri="{FF2B5EF4-FFF2-40B4-BE49-F238E27FC236}">
                <a16:creationId xmlns:a16="http://schemas.microsoft.com/office/drawing/2014/main" id="{DD1263F7-F619-7664-188D-96B58AE25B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512" y="6099977"/>
            <a:ext cx="9167626" cy="754861"/>
          </a:xfrm>
          <a:prstGeom prst="rect">
            <a:avLst/>
          </a:prstGeom>
        </p:spPr>
      </p:pic>
      <p:pic>
        <p:nvPicPr>
          <p:cNvPr id="7" name="Picture 6">
            <a:extLst>
              <a:ext uri="{FF2B5EF4-FFF2-40B4-BE49-F238E27FC236}">
                <a16:creationId xmlns:a16="http://schemas.microsoft.com/office/drawing/2014/main" id="{2CE8F33F-91F5-F3C7-3D38-BDC452482679}"/>
              </a:ext>
            </a:extLst>
          </p:cNvPr>
          <p:cNvPicPr>
            <a:picLocks noChangeAspect="1"/>
          </p:cNvPicPr>
          <p:nvPr/>
        </p:nvPicPr>
        <p:blipFill rotWithShape="1">
          <a:blip r:embed="rId6"/>
          <a:srcRect t="9925"/>
          <a:stretch/>
        </p:blipFill>
        <p:spPr>
          <a:xfrm>
            <a:off x="609600" y="1863742"/>
            <a:ext cx="7553510" cy="4156058"/>
          </a:xfrm>
          <a:prstGeom prst="rect">
            <a:avLst/>
          </a:prstGeom>
        </p:spPr>
      </p:pic>
      <p:sp>
        <p:nvSpPr>
          <p:cNvPr id="9" name="Text Placeholder 2">
            <a:extLst>
              <a:ext uri="{FF2B5EF4-FFF2-40B4-BE49-F238E27FC236}">
                <a16:creationId xmlns:a16="http://schemas.microsoft.com/office/drawing/2014/main" id="{C1834087-D8BB-B3F2-5F3C-EB37FA343D50}"/>
              </a:ext>
            </a:extLst>
          </p:cNvPr>
          <p:cNvSpPr txBox="1">
            <a:spLocks/>
          </p:cNvSpPr>
          <p:nvPr/>
        </p:nvSpPr>
        <p:spPr>
          <a:xfrm>
            <a:off x="299101" y="6019095"/>
            <a:ext cx="8497343" cy="457905"/>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800">
                <a:solidFill>
                  <a:srgbClr val="00717F"/>
                </a:solidFill>
              </a:rPr>
              <a:t>October 2024</a:t>
            </a:r>
            <a:endParaRPr lang="en-US" sz="2800" dirty="0">
              <a:solidFill>
                <a:srgbClr val="00717F"/>
              </a:solidFill>
            </a:endParaRPr>
          </a:p>
        </p:txBody>
      </p:sp>
      <p:pic>
        <p:nvPicPr>
          <p:cNvPr id="11" name="Picture 10" descr="A picture containing tree, truck, car, outdoor&#10;&#10;Description automatically generated">
            <a:extLst>
              <a:ext uri="{FF2B5EF4-FFF2-40B4-BE49-F238E27FC236}">
                <a16:creationId xmlns:a16="http://schemas.microsoft.com/office/drawing/2014/main" id="{FE2CF67A-1D2E-C967-A37A-FBB5D3FB685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977817" y="581584"/>
            <a:ext cx="4022736" cy="1974101"/>
          </a:xfrm>
          <a:prstGeom prst="rect">
            <a:avLst/>
          </a:prstGeom>
        </p:spPr>
      </p:pic>
      <p:sp>
        <p:nvSpPr>
          <p:cNvPr id="12" name="TextBox 11">
            <a:extLst>
              <a:ext uri="{FF2B5EF4-FFF2-40B4-BE49-F238E27FC236}">
                <a16:creationId xmlns:a16="http://schemas.microsoft.com/office/drawing/2014/main" id="{DBFCAFAA-7316-9417-D023-29F3107A5744}"/>
              </a:ext>
            </a:extLst>
          </p:cNvPr>
          <p:cNvSpPr txBox="1"/>
          <p:nvPr/>
        </p:nvSpPr>
        <p:spPr>
          <a:xfrm>
            <a:off x="5143500" y="5419792"/>
            <a:ext cx="3390900" cy="369332"/>
          </a:xfrm>
          <a:prstGeom prst="rect">
            <a:avLst/>
          </a:prstGeom>
          <a:noFill/>
        </p:spPr>
        <p:txBody>
          <a:bodyPr wrap="square" rtlCol="0">
            <a:spAutoFit/>
          </a:bodyPr>
          <a:lstStyle/>
          <a:p>
            <a:r>
              <a:rPr lang="en-US" b="1" i="1" dirty="0">
                <a:solidFill>
                  <a:srgbClr val="C34B56"/>
                </a:solidFill>
              </a:rPr>
              <a:t>1700-2400 Responses/month</a:t>
            </a:r>
          </a:p>
        </p:txBody>
      </p:sp>
    </p:spTree>
    <p:extLst>
      <p:ext uri="{BB962C8B-B14F-4D97-AF65-F5344CB8AC3E}">
        <p14:creationId xmlns:p14="http://schemas.microsoft.com/office/powerpoint/2010/main" val="3560442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83D1-3E95-4D04-8555-512E9DE671A0}"/>
              </a:ext>
            </a:extLst>
          </p:cNvPr>
          <p:cNvSpPr>
            <a:spLocks noGrp="1"/>
          </p:cNvSpPr>
          <p:nvPr>
            <p:ph type="title" idx="4294967295"/>
          </p:nvPr>
        </p:nvSpPr>
        <p:spPr>
          <a:xfrm>
            <a:off x="838200" y="533400"/>
            <a:ext cx="7734300" cy="730859"/>
          </a:xfrm>
          <a:prstGeom prst="rect">
            <a:avLst/>
          </a:prstGeom>
        </p:spPr>
        <p:txBody>
          <a:bodyPr/>
          <a:lstStyle/>
          <a:p>
            <a:pPr algn="l"/>
            <a:r>
              <a:rPr lang="en-US" sz="3200" b="1" dirty="0"/>
              <a:t>Highway Helper Response Locations</a:t>
            </a:r>
          </a:p>
        </p:txBody>
      </p:sp>
      <p:sp>
        <p:nvSpPr>
          <p:cNvPr id="3" name="Text Placeholder 2">
            <a:extLst>
              <a:ext uri="{FF2B5EF4-FFF2-40B4-BE49-F238E27FC236}">
                <a16:creationId xmlns:a16="http://schemas.microsoft.com/office/drawing/2014/main" id="{1F179896-0391-4ADB-8E89-2FE859199318}"/>
              </a:ext>
            </a:extLst>
          </p:cNvPr>
          <p:cNvSpPr>
            <a:spLocks noGrp="1"/>
          </p:cNvSpPr>
          <p:nvPr>
            <p:ph type="body" idx="4294967295"/>
          </p:nvPr>
        </p:nvSpPr>
        <p:spPr>
          <a:xfrm>
            <a:off x="299101" y="6019095"/>
            <a:ext cx="8497343" cy="457905"/>
          </a:xfrm>
          <a:prstGeom prst="rect">
            <a:avLst/>
          </a:prstGeom>
        </p:spPr>
        <p:txBody>
          <a:bodyPr>
            <a:normAutofit fontScale="92500" lnSpcReduction="10000"/>
          </a:bodyPr>
          <a:lstStyle/>
          <a:p>
            <a:pPr marL="0" indent="0" algn="ctr">
              <a:buNone/>
            </a:pPr>
            <a:r>
              <a:rPr lang="en-US" sz="2800" dirty="0">
                <a:solidFill>
                  <a:srgbClr val="00717F"/>
                </a:solidFill>
              </a:rPr>
              <a:t>October 2024</a:t>
            </a:r>
          </a:p>
        </p:txBody>
      </p:sp>
      <p:pic>
        <p:nvPicPr>
          <p:cNvPr id="5" name="Picture 4" descr="Logo&#10;&#10;Description automatically generated">
            <a:extLst>
              <a:ext uri="{FF2B5EF4-FFF2-40B4-BE49-F238E27FC236}">
                <a16:creationId xmlns:a16="http://schemas.microsoft.com/office/drawing/2014/main" id="{3636CAFF-920A-E6C8-E1F7-FFCBF73C81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0"/>
            <a:ext cx="2154815" cy="540499"/>
          </a:xfrm>
          <a:prstGeom prst="rect">
            <a:avLst/>
          </a:prstGeom>
        </p:spPr>
      </p:pic>
      <p:pic>
        <p:nvPicPr>
          <p:cNvPr id="4" name="Graphic 3">
            <a:extLst>
              <a:ext uri="{FF2B5EF4-FFF2-40B4-BE49-F238E27FC236}">
                <a16:creationId xmlns:a16="http://schemas.microsoft.com/office/drawing/2014/main" id="{DD1263F7-F619-7664-188D-96B58AE25B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512" y="6099977"/>
            <a:ext cx="9167626" cy="754861"/>
          </a:xfrm>
          <a:prstGeom prst="rect">
            <a:avLst/>
          </a:prstGeom>
        </p:spPr>
      </p:pic>
      <p:pic>
        <p:nvPicPr>
          <p:cNvPr id="8" name="Picture 7">
            <a:extLst>
              <a:ext uri="{FF2B5EF4-FFF2-40B4-BE49-F238E27FC236}">
                <a16:creationId xmlns:a16="http://schemas.microsoft.com/office/drawing/2014/main" id="{5B536221-932D-FBED-2960-C3ACF730258B}"/>
              </a:ext>
            </a:extLst>
          </p:cNvPr>
          <p:cNvPicPr>
            <a:picLocks noChangeAspect="1"/>
          </p:cNvPicPr>
          <p:nvPr/>
        </p:nvPicPr>
        <p:blipFill>
          <a:blip r:embed="rId6"/>
          <a:stretch>
            <a:fillRect/>
          </a:stretch>
        </p:blipFill>
        <p:spPr>
          <a:xfrm>
            <a:off x="299101" y="1295400"/>
            <a:ext cx="8534400" cy="4573284"/>
          </a:xfrm>
          <a:prstGeom prst="rect">
            <a:avLst/>
          </a:prstGeom>
        </p:spPr>
      </p:pic>
      <p:pic>
        <p:nvPicPr>
          <p:cNvPr id="11" name="Picture 10" descr="A picture containing text, sky, road, outdoor&#10;&#10;Description automatically generated">
            <a:extLst>
              <a:ext uri="{FF2B5EF4-FFF2-40B4-BE49-F238E27FC236}">
                <a16:creationId xmlns:a16="http://schemas.microsoft.com/office/drawing/2014/main" id="{53580890-44B0-0A0E-9550-95F18238147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476999" y="4895089"/>
            <a:ext cx="2496279" cy="1880685"/>
          </a:xfrm>
          <a:prstGeom prst="rect">
            <a:avLst/>
          </a:prstGeom>
        </p:spPr>
      </p:pic>
    </p:spTree>
    <p:extLst>
      <p:ext uri="{BB962C8B-B14F-4D97-AF65-F5344CB8AC3E}">
        <p14:creationId xmlns:p14="http://schemas.microsoft.com/office/powerpoint/2010/main" val="1286074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64496" y="297514"/>
            <a:ext cx="5486400" cy="1352550"/>
          </a:xfrm>
        </p:spPr>
        <p:txBody>
          <a:bodyPr/>
          <a:lstStyle/>
          <a:p>
            <a:pPr defTabSz="914400"/>
            <a:r>
              <a:rPr lang="en-US" sz="2800" b="1" dirty="0">
                <a:latin typeface="Century Gothic" panose="020B0502020202020204" pitchFamily="34" charset="0"/>
              </a:rPr>
              <a:t>Intelligent Transportation System (ITS) Deployments</a:t>
            </a:r>
          </a:p>
        </p:txBody>
      </p:sp>
      <p:sp>
        <p:nvSpPr>
          <p:cNvPr id="9" name="TextBox 8"/>
          <p:cNvSpPr txBox="1"/>
          <p:nvPr/>
        </p:nvSpPr>
        <p:spPr>
          <a:xfrm>
            <a:off x="762000" y="1981200"/>
            <a:ext cx="1371600" cy="1323439"/>
          </a:xfrm>
          <a:prstGeom prst="rect">
            <a:avLst/>
          </a:prstGeom>
          <a:noFill/>
        </p:spPr>
        <p:txBody>
          <a:bodyPr wrap="square" rtlCol="0">
            <a:spAutoFit/>
          </a:bodyPr>
          <a:lstStyle/>
          <a:p>
            <a:pPr algn="ctr"/>
            <a:r>
              <a:rPr lang="en-US" sz="2000" dirty="0"/>
              <a:t>Pan-Tilt-Zoom Cameras</a:t>
            </a:r>
          </a:p>
          <a:p>
            <a:pPr algn="ctr"/>
            <a:r>
              <a:rPr lang="en-US" sz="2000" dirty="0"/>
              <a:t>(~650)</a:t>
            </a:r>
          </a:p>
        </p:txBody>
      </p:sp>
      <p:sp>
        <p:nvSpPr>
          <p:cNvPr id="10" name="TextBox 9"/>
          <p:cNvSpPr txBox="1"/>
          <p:nvPr/>
        </p:nvSpPr>
        <p:spPr>
          <a:xfrm>
            <a:off x="621110" y="4429803"/>
            <a:ext cx="1371600" cy="1323439"/>
          </a:xfrm>
          <a:prstGeom prst="rect">
            <a:avLst/>
          </a:prstGeom>
          <a:noFill/>
        </p:spPr>
        <p:txBody>
          <a:bodyPr wrap="square" rtlCol="0">
            <a:spAutoFit/>
          </a:bodyPr>
          <a:lstStyle/>
          <a:p>
            <a:pPr algn="ctr"/>
            <a:r>
              <a:rPr lang="en-US" sz="2000" dirty="0"/>
              <a:t>Speed/ Volume Sensors</a:t>
            </a:r>
          </a:p>
          <a:p>
            <a:pPr algn="ctr"/>
            <a:r>
              <a:rPr lang="en-US" sz="2000" dirty="0"/>
              <a:t>(~430) </a:t>
            </a:r>
          </a:p>
        </p:txBody>
      </p:sp>
      <p:pic>
        <p:nvPicPr>
          <p:cNvPr id="17" name="Picture 3"/>
          <p:cNvPicPr>
            <a:picLocks noChangeAspect="1" noChangeArrowheads="1"/>
          </p:cNvPicPr>
          <p:nvPr/>
        </p:nvPicPr>
        <p:blipFill>
          <a:blip r:embed="rId4" cstate="print"/>
          <a:srcRect/>
          <a:stretch>
            <a:fillRect/>
          </a:stretch>
        </p:blipFill>
        <p:spPr bwMode="auto">
          <a:xfrm>
            <a:off x="5029200" y="3958709"/>
            <a:ext cx="1905000" cy="1777614"/>
          </a:xfrm>
          <a:prstGeom prst="rect">
            <a:avLst/>
          </a:prstGeom>
          <a:noFill/>
          <a:ln w="19050">
            <a:solidFill>
              <a:schemeClr val="tx1"/>
            </a:solidFill>
            <a:miter lim="800000"/>
            <a:headEnd/>
            <a:tailEnd/>
          </a:ln>
        </p:spPr>
      </p:pic>
      <p:sp>
        <p:nvSpPr>
          <p:cNvPr id="19" name="TextBox 18"/>
          <p:cNvSpPr txBox="1"/>
          <p:nvPr/>
        </p:nvSpPr>
        <p:spPr>
          <a:xfrm>
            <a:off x="7010400" y="3921971"/>
            <a:ext cx="1828800" cy="1015663"/>
          </a:xfrm>
          <a:prstGeom prst="rect">
            <a:avLst/>
          </a:prstGeom>
          <a:noFill/>
        </p:spPr>
        <p:txBody>
          <a:bodyPr wrap="square" rtlCol="0">
            <a:spAutoFit/>
          </a:bodyPr>
          <a:lstStyle/>
          <a:p>
            <a:pPr algn="ctr"/>
            <a:r>
              <a:rPr lang="en-US" sz="2000" dirty="0"/>
              <a:t>Dynamic Message Signs</a:t>
            </a:r>
          </a:p>
          <a:p>
            <a:pPr algn="ctr"/>
            <a:r>
              <a:rPr lang="en-US" sz="2000" dirty="0"/>
              <a:t>(~150)</a:t>
            </a:r>
          </a:p>
        </p:txBody>
      </p:sp>
      <p:pic>
        <p:nvPicPr>
          <p:cNvPr id="3" name="Picture 2">
            <a:extLst>
              <a:ext uri="{FF2B5EF4-FFF2-40B4-BE49-F238E27FC236}">
                <a16:creationId xmlns:a16="http://schemas.microsoft.com/office/drawing/2014/main" id="{3FD9B1F5-3EB2-4262-935A-6E98B2628DD0}"/>
              </a:ext>
            </a:extLst>
          </p:cNvPr>
          <p:cNvPicPr>
            <a:picLocks noChangeAspect="1"/>
          </p:cNvPicPr>
          <p:nvPr/>
        </p:nvPicPr>
        <p:blipFill>
          <a:blip r:embed="rId5"/>
          <a:stretch>
            <a:fillRect/>
          </a:stretch>
        </p:blipFill>
        <p:spPr>
          <a:xfrm>
            <a:off x="2282936" y="1306719"/>
            <a:ext cx="1493649" cy="5303980"/>
          </a:xfrm>
          <a:prstGeom prst="rect">
            <a:avLst/>
          </a:prstGeom>
        </p:spPr>
      </p:pic>
      <p:pic>
        <p:nvPicPr>
          <p:cNvPr id="6" name="Picture 5" descr="A picture of a color dynamic message sign over an interstate, displaying a road closure message.">
            <a:extLst>
              <a:ext uri="{FF2B5EF4-FFF2-40B4-BE49-F238E27FC236}">
                <a16:creationId xmlns:a16="http://schemas.microsoft.com/office/drawing/2014/main" id="{6CE72AF6-D369-61C2-48E1-159966C875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122684" y="1306719"/>
            <a:ext cx="4648200" cy="2448604"/>
          </a:xfrm>
          <a:prstGeom prst="rect">
            <a:avLst/>
          </a:prstGeom>
        </p:spPr>
      </p:pic>
      <p:pic>
        <p:nvPicPr>
          <p:cNvPr id="7" name="Graphic 6">
            <a:extLst>
              <a:ext uri="{FF2B5EF4-FFF2-40B4-BE49-F238E27FC236}">
                <a16:creationId xmlns:a16="http://schemas.microsoft.com/office/drawing/2014/main" id="{6000CD99-B1E1-022D-DDB9-AF99CCB3E38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512" y="6099977"/>
            <a:ext cx="9167626" cy="754861"/>
          </a:xfrm>
          <a:prstGeom prst="rect">
            <a:avLst/>
          </a:prstGeom>
        </p:spPr>
      </p:pic>
      <p:pic>
        <p:nvPicPr>
          <p:cNvPr id="8" name="Picture 7" descr="Logo&#10;&#10;Description automatically generated">
            <a:extLst>
              <a:ext uri="{FF2B5EF4-FFF2-40B4-BE49-F238E27FC236}">
                <a16:creationId xmlns:a16="http://schemas.microsoft.com/office/drawing/2014/main" id="{C98BDA80-EE0B-1F7D-B489-6EA344A812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34200" y="69101"/>
            <a:ext cx="2154815" cy="540499"/>
          </a:xfrm>
          <a:prstGeom prst="rect">
            <a:avLst/>
          </a:prstGeom>
        </p:spPr>
      </p:pic>
    </p:spTree>
    <p:extLst>
      <p:ext uri="{BB962C8B-B14F-4D97-AF65-F5344CB8AC3E}">
        <p14:creationId xmlns:p14="http://schemas.microsoft.com/office/powerpoint/2010/main" val="14827551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BB22A8-DB5B-81D6-7503-9FEFD5C06484}"/>
              </a:ext>
            </a:extLst>
          </p:cNvPr>
          <p:cNvPicPr>
            <a:picLocks noChangeAspect="1"/>
          </p:cNvPicPr>
          <p:nvPr/>
        </p:nvPicPr>
        <p:blipFill>
          <a:blip r:embed="rId4"/>
          <a:stretch>
            <a:fillRect/>
          </a:stretch>
        </p:blipFill>
        <p:spPr>
          <a:xfrm>
            <a:off x="711653" y="1349857"/>
            <a:ext cx="7709296" cy="4934204"/>
          </a:xfrm>
          <a:prstGeom prst="rect">
            <a:avLst/>
          </a:prstGeom>
        </p:spPr>
      </p:pic>
      <p:sp>
        <p:nvSpPr>
          <p:cNvPr id="4" name="Title 3"/>
          <p:cNvSpPr>
            <a:spLocks noGrp="1"/>
          </p:cNvSpPr>
          <p:nvPr>
            <p:ph type="title" idx="4294967295"/>
          </p:nvPr>
        </p:nvSpPr>
        <p:spPr>
          <a:xfrm>
            <a:off x="0" y="547688"/>
            <a:ext cx="6629400" cy="1052512"/>
          </a:xfrm>
        </p:spPr>
        <p:txBody>
          <a:bodyPr/>
          <a:lstStyle/>
          <a:p>
            <a:pPr defTabSz="914400"/>
            <a:r>
              <a:rPr lang="en-US" sz="3200" b="1" dirty="0">
                <a:latin typeface="Century Gothic" panose="020B0502020202020204" pitchFamily="34" charset="0"/>
              </a:rPr>
              <a:t>Cameras, Sensors &amp; DMS</a:t>
            </a:r>
          </a:p>
        </p:txBody>
      </p:sp>
      <p:pic>
        <p:nvPicPr>
          <p:cNvPr id="11" name="Picture 10">
            <a:extLst>
              <a:ext uri="{FF2B5EF4-FFF2-40B4-BE49-F238E27FC236}">
                <a16:creationId xmlns:a16="http://schemas.microsoft.com/office/drawing/2014/main" id="{B25981F8-7A1E-437E-4702-B9AFE8918280}"/>
              </a:ext>
            </a:extLst>
          </p:cNvPr>
          <p:cNvPicPr>
            <a:picLocks noChangeAspect="1"/>
          </p:cNvPicPr>
          <p:nvPr/>
        </p:nvPicPr>
        <p:blipFill>
          <a:blip r:embed="rId5"/>
          <a:stretch>
            <a:fillRect/>
          </a:stretch>
        </p:blipFill>
        <p:spPr>
          <a:xfrm>
            <a:off x="1790694" y="1033620"/>
            <a:ext cx="299876" cy="215911"/>
          </a:xfrm>
          <a:prstGeom prst="rect">
            <a:avLst/>
          </a:prstGeom>
        </p:spPr>
      </p:pic>
      <p:pic>
        <p:nvPicPr>
          <p:cNvPr id="13" name="Picture 12">
            <a:extLst>
              <a:ext uri="{FF2B5EF4-FFF2-40B4-BE49-F238E27FC236}">
                <a16:creationId xmlns:a16="http://schemas.microsoft.com/office/drawing/2014/main" id="{D4D4C5CE-512B-36CD-BD9B-A1C28B225D80}"/>
              </a:ext>
            </a:extLst>
          </p:cNvPr>
          <p:cNvPicPr>
            <a:picLocks noChangeAspect="1"/>
          </p:cNvPicPr>
          <p:nvPr/>
        </p:nvPicPr>
        <p:blipFill>
          <a:blip r:embed="rId6"/>
          <a:stretch>
            <a:fillRect/>
          </a:stretch>
        </p:blipFill>
        <p:spPr>
          <a:xfrm>
            <a:off x="3605568" y="1043305"/>
            <a:ext cx="247845" cy="215517"/>
          </a:xfrm>
          <a:prstGeom prst="rect">
            <a:avLst/>
          </a:prstGeom>
        </p:spPr>
      </p:pic>
      <p:pic>
        <p:nvPicPr>
          <p:cNvPr id="15" name="Picture 14">
            <a:extLst>
              <a:ext uri="{FF2B5EF4-FFF2-40B4-BE49-F238E27FC236}">
                <a16:creationId xmlns:a16="http://schemas.microsoft.com/office/drawing/2014/main" id="{47CF3462-B238-789E-E88D-7710FC494FBD}"/>
              </a:ext>
            </a:extLst>
          </p:cNvPr>
          <p:cNvPicPr>
            <a:picLocks noChangeAspect="1"/>
          </p:cNvPicPr>
          <p:nvPr/>
        </p:nvPicPr>
        <p:blipFill>
          <a:blip r:embed="rId7"/>
          <a:stretch>
            <a:fillRect/>
          </a:stretch>
        </p:blipFill>
        <p:spPr>
          <a:xfrm>
            <a:off x="5242174" y="1003017"/>
            <a:ext cx="323518" cy="255805"/>
          </a:xfrm>
          <a:prstGeom prst="rect">
            <a:avLst/>
          </a:prstGeom>
        </p:spPr>
      </p:pic>
      <p:pic>
        <p:nvPicPr>
          <p:cNvPr id="16" name="Graphic 15">
            <a:extLst>
              <a:ext uri="{FF2B5EF4-FFF2-40B4-BE49-F238E27FC236}">
                <a16:creationId xmlns:a16="http://schemas.microsoft.com/office/drawing/2014/main" id="{FD1CC100-9E12-26BB-8AB6-D59D0162F61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512" y="6099977"/>
            <a:ext cx="9167626" cy="754861"/>
          </a:xfrm>
          <a:prstGeom prst="rect">
            <a:avLst/>
          </a:prstGeom>
        </p:spPr>
      </p:pic>
      <p:pic>
        <p:nvPicPr>
          <p:cNvPr id="18" name="Picture 17" descr="Logo&#10;&#10;Description automatically generated">
            <a:extLst>
              <a:ext uri="{FF2B5EF4-FFF2-40B4-BE49-F238E27FC236}">
                <a16:creationId xmlns:a16="http://schemas.microsoft.com/office/drawing/2014/main" id="{31FA4FA4-EC60-DA4C-EC0E-C7BA6FD8F9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34200" y="69101"/>
            <a:ext cx="2154815" cy="540499"/>
          </a:xfrm>
          <a:prstGeom prst="rect">
            <a:avLst/>
          </a:prstGeom>
        </p:spPr>
      </p:pic>
    </p:spTree>
    <p:extLst>
      <p:ext uri="{BB962C8B-B14F-4D97-AF65-F5344CB8AC3E}">
        <p14:creationId xmlns:p14="http://schemas.microsoft.com/office/powerpoint/2010/main" val="21176035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83D1-3E95-4D04-8555-512E9DE671A0}"/>
              </a:ext>
            </a:extLst>
          </p:cNvPr>
          <p:cNvSpPr>
            <a:spLocks noGrp="1"/>
          </p:cNvSpPr>
          <p:nvPr>
            <p:ph type="title" idx="4294967295"/>
          </p:nvPr>
        </p:nvSpPr>
        <p:spPr>
          <a:xfrm>
            <a:off x="838200" y="533400"/>
            <a:ext cx="7734300" cy="730859"/>
          </a:xfrm>
          <a:prstGeom prst="rect">
            <a:avLst/>
          </a:prstGeom>
        </p:spPr>
        <p:txBody>
          <a:bodyPr/>
          <a:lstStyle/>
          <a:p>
            <a:pPr algn="l"/>
            <a:r>
              <a:rPr lang="en-US" sz="3200" b="1" dirty="0"/>
              <a:t>Traveler Information</a:t>
            </a:r>
          </a:p>
        </p:txBody>
      </p:sp>
      <p:sp>
        <p:nvSpPr>
          <p:cNvPr id="3" name="Text Placeholder 2">
            <a:extLst>
              <a:ext uri="{FF2B5EF4-FFF2-40B4-BE49-F238E27FC236}">
                <a16:creationId xmlns:a16="http://schemas.microsoft.com/office/drawing/2014/main" id="{1F179896-0391-4ADB-8E89-2FE859199318}"/>
              </a:ext>
            </a:extLst>
          </p:cNvPr>
          <p:cNvSpPr>
            <a:spLocks noGrp="1"/>
          </p:cNvSpPr>
          <p:nvPr>
            <p:ph type="body" idx="4294967295"/>
          </p:nvPr>
        </p:nvSpPr>
        <p:spPr>
          <a:xfrm>
            <a:off x="428412" y="1264261"/>
            <a:ext cx="8287176" cy="5517540"/>
          </a:xfrm>
          <a:prstGeom prst="rect">
            <a:avLst/>
          </a:prstGeom>
        </p:spPr>
        <p:txBody>
          <a:bodyPr>
            <a:normAutofit/>
          </a:bodyPr>
          <a:lstStyle/>
          <a:p>
            <a:pPr marL="0" indent="0">
              <a:buNone/>
            </a:pPr>
            <a:r>
              <a:rPr lang="en-US" sz="2800" dirty="0">
                <a:solidFill>
                  <a:srgbClr val="00717F"/>
                </a:solidFill>
              </a:rPr>
              <a:t>511ia.org &amp; Mobile app</a:t>
            </a:r>
          </a:p>
        </p:txBody>
      </p:sp>
      <p:pic>
        <p:nvPicPr>
          <p:cNvPr id="5" name="Picture 4">
            <a:extLst>
              <a:ext uri="{FF2B5EF4-FFF2-40B4-BE49-F238E27FC236}">
                <a16:creationId xmlns:a16="http://schemas.microsoft.com/office/drawing/2014/main" id="{EE683C32-0F91-3D3B-1A0D-7A3FE49DAAA2}"/>
              </a:ext>
            </a:extLst>
          </p:cNvPr>
          <p:cNvPicPr>
            <a:picLocks noChangeAspect="1"/>
          </p:cNvPicPr>
          <p:nvPr/>
        </p:nvPicPr>
        <p:blipFill>
          <a:blip r:embed="rId3"/>
          <a:stretch>
            <a:fillRect/>
          </a:stretch>
        </p:blipFill>
        <p:spPr>
          <a:xfrm>
            <a:off x="633566" y="1875692"/>
            <a:ext cx="7970653" cy="4497994"/>
          </a:xfrm>
          <a:prstGeom prst="rect">
            <a:avLst/>
          </a:prstGeom>
          <a:ln>
            <a:solidFill>
              <a:schemeClr val="tx1">
                <a:lumMod val="60000"/>
                <a:lumOff val="40000"/>
              </a:schemeClr>
            </a:solidFill>
          </a:ln>
        </p:spPr>
      </p:pic>
      <p:pic>
        <p:nvPicPr>
          <p:cNvPr id="4" name="Picture 3" descr="Logo&#10;&#10;Description automatically generated">
            <a:extLst>
              <a:ext uri="{FF2B5EF4-FFF2-40B4-BE49-F238E27FC236}">
                <a16:creationId xmlns:a16="http://schemas.microsoft.com/office/drawing/2014/main" id="{F9EAC8F3-C39B-B1CD-F8B3-B8E7EB7F11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0"/>
            <a:ext cx="2154815" cy="540499"/>
          </a:xfrm>
          <a:prstGeom prst="rect">
            <a:avLst/>
          </a:prstGeom>
        </p:spPr>
      </p:pic>
      <p:pic>
        <p:nvPicPr>
          <p:cNvPr id="6" name="Graphic 5">
            <a:extLst>
              <a:ext uri="{FF2B5EF4-FFF2-40B4-BE49-F238E27FC236}">
                <a16:creationId xmlns:a16="http://schemas.microsoft.com/office/drawing/2014/main" id="{C87B8B6D-5A89-A878-204D-65952136ADE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512" y="6099977"/>
            <a:ext cx="9167626" cy="754861"/>
          </a:xfrm>
          <a:prstGeom prst="rect">
            <a:avLst/>
          </a:prstGeom>
        </p:spPr>
      </p:pic>
    </p:spTree>
    <p:extLst>
      <p:ext uri="{BB962C8B-B14F-4D97-AF65-F5344CB8AC3E}">
        <p14:creationId xmlns:p14="http://schemas.microsoft.com/office/powerpoint/2010/main" val="4332141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5">
      <a:dk1>
        <a:srgbClr val="53565A"/>
      </a:dk1>
      <a:lt1>
        <a:sysClr val="window" lastClr="FFFFFF"/>
      </a:lt1>
      <a:dk2>
        <a:srgbClr val="7C2529"/>
      </a:dk2>
      <a:lt2>
        <a:srgbClr val="B1B3B3"/>
      </a:lt2>
      <a:accent1>
        <a:srgbClr val="0097A9"/>
      </a:accent1>
      <a:accent2>
        <a:srgbClr val="E87722"/>
      </a:accent2>
      <a:accent3>
        <a:srgbClr val="FFC72C"/>
      </a:accent3>
      <a:accent4>
        <a:srgbClr val="5E366E"/>
      </a:accent4>
      <a:accent5>
        <a:srgbClr val="719949"/>
      </a:accent5>
      <a:accent6>
        <a:srgbClr val="4698CB"/>
      </a:accent6>
      <a:hlink>
        <a:srgbClr val="2C739F"/>
      </a:hlink>
      <a:folHlink>
        <a:srgbClr val="53565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95000"/>
            <a:lumOff val="5000"/>
            <a:alpha val="9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etting-you-there-PowerPoint-Template" id="{0F673E8D-E71B-4D36-9A44-FD1AA4472C87}" vid="{671D0BB7-0170-4E7D-9070-3DF1C2C6BF09}"/>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New Iowa Branding">
      <a:dk1>
        <a:sysClr val="windowText" lastClr="000000"/>
      </a:dk1>
      <a:lt1>
        <a:sysClr val="window" lastClr="FFFFFF"/>
      </a:lt1>
      <a:dk2>
        <a:srgbClr val="4D4D4F"/>
      </a:dk2>
      <a:lt2>
        <a:srgbClr val="BFBFBF"/>
      </a:lt2>
      <a:accent1>
        <a:srgbClr val="03617A"/>
      </a:accent1>
      <a:accent2>
        <a:srgbClr val="C6D667"/>
      </a:accent2>
      <a:accent3>
        <a:srgbClr val="E0A624"/>
      </a:accent3>
      <a:accent4>
        <a:srgbClr val="19405B"/>
      </a:accent4>
      <a:accent5>
        <a:srgbClr val="70C8B8"/>
      </a:accent5>
      <a:accent6>
        <a:srgbClr val="2A6357"/>
      </a:accent6>
      <a:hlink>
        <a:srgbClr val="1C5DBA"/>
      </a:hlink>
      <a:folHlink>
        <a:srgbClr val="694B5F"/>
      </a:folHlink>
    </a:clrScheme>
    <a:fontScheme name="Iowa DOT">
      <a:majorFont>
        <a:latin typeface="Neue Haas Grotesk Text Pro"/>
        <a:ea typeface=""/>
        <a:cs typeface=""/>
      </a:majorFont>
      <a:minorFont>
        <a:latin typeface="PT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odern Conference PPT_TM78544816_Win32_JC_v2.potx" id="{35CB27CA-E61E-4531-88B2-D5572B8A3A01}" vid="{854ED03E-8373-4C81-B2CB-0118884FF57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5">
    <a:dk1>
      <a:srgbClr val="53565A"/>
    </a:dk1>
    <a:lt1>
      <a:sysClr val="window" lastClr="FFFFFF"/>
    </a:lt1>
    <a:dk2>
      <a:srgbClr val="7C2529"/>
    </a:dk2>
    <a:lt2>
      <a:srgbClr val="B1B3B3"/>
    </a:lt2>
    <a:accent1>
      <a:srgbClr val="0097A9"/>
    </a:accent1>
    <a:accent2>
      <a:srgbClr val="E87722"/>
    </a:accent2>
    <a:accent3>
      <a:srgbClr val="FFC72C"/>
    </a:accent3>
    <a:accent4>
      <a:srgbClr val="5E366E"/>
    </a:accent4>
    <a:accent5>
      <a:srgbClr val="719949"/>
    </a:accent5>
    <a:accent6>
      <a:srgbClr val="4698CB"/>
    </a:accent6>
    <a:hlink>
      <a:srgbClr val="2C739F"/>
    </a:hlink>
    <a:folHlink>
      <a:srgbClr val="53565A"/>
    </a:folHlink>
  </a:clrScheme>
</a:themeOverride>
</file>

<file path=ppt/theme/themeOverride2.xml><?xml version="1.0" encoding="utf-8"?>
<a:themeOverride xmlns:a="http://schemas.openxmlformats.org/drawingml/2006/main">
  <a:clrScheme name="Custom 15">
    <a:dk1>
      <a:srgbClr val="53565A"/>
    </a:dk1>
    <a:lt1>
      <a:sysClr val="window" lastClr="FFFFFF"/>
    </a:lt1>
    <a:dk2>
      <a:srgbClr val="7C2529"/>
    </a:dk2>
    <a:lt2>
      <a:srgbClr val="B1B3B3"/>
    </a:lt2>
    <a:accent1>
      <a:srgbClr val="0097A9"/>
    </a:accent1>
    <a:accent2>
      <a:srgbClr val="E87722"/>
    </a:accent2>
    <a:accent3>
      <a:srgbClr val="FFC72C"/>
    </a:accent3>
    <a:accent4>
      <a:srgbClr val="5E366E"/>
    </a:accent4>
    <a:accent5>
      <a:srgbClr val="719949"/>
    </a:accent5>
    <a:accent6>
      <a:srgbClr val="4698CB"/>
    </a:accent6>
    <a:hlink>
      <a:srgbClr val="2C739F"/>
    </a:hlink>
    <a:folHlink>
      <a:srgbClr val="53565A"/>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4AD144923F6AB4FBCED63BDF2091D5C" ma:contentTypeVersion="15" ma:contentTypeDescription="Create a new document." ma:contentTypeScope="" ma:versionID="585c91b06af37cad93bf2e3439026e5d">
  <xsd:schema xmlns:xsd="http://www.w3.org/2001/XMLSchema" xmlns:xs="http://www.w3.org/2001/XMLSchema" xmlns:p="http://schemas.microsoft.com/office/2006/metadata/properties" xmlns:ns2="a6bca3de-1106-4eff-9cae-1a3c208444e6" xmlns:ns3="ac70f456-3e88-4cad-aebc-63a0aac60b36" targetNamespace="http://schemas.microsoft.com/office/2006/metadata/properties" ma:root="true" ma:fieldsID="d90f76b11351ad6f00886d9668790768" ns2:_="" ns3:_="">
    <xsd:import namespace="a6bca3de-1106-4eff-9cae-1a3c208444e6"/>
    <xsd:import namespace="ac70f456-3e88-4cad-aebc-63a0aac60b3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bca3de-1106-4eff-9cae-1a3c208444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d20afd9-6291-4e56-89b9-b5a4bc59220a"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c70f456-3e88-4cad-aebc-63a0aac60b3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04ba48d-137a-4443-8d7a-7ab54e7e9bc8}" ma:internalName="TaxCatchAll" ma:showField="CatchAllData" ma:web="ac70f456-3e88-4cad-aebc-63a0aac60b3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a6bca3de-1106-4eff-9cae-1a3c208444e6" xsi:nil="true"/>
    <TaxCatchAll xmlns="ac70f456-3e88-4cad-aebc-63a0aac60b36" xsi:nil="true"/>
    <lcf76f155ced4ddcb4097134ff3c332f xmlns="a6bca3de-1106-4eff-9cae-1a3c208444e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8347732-F547-4FA7-9191-AA3230926844}">
  <ds:schemaRefs>
    <ds:schemaRef ds:uri="http://schemas.microsoft.com/sharepoint/v3/contenttype/forms"/>
  </ds:schemaRefs>
</ds:datastoreItem>
</file>

<file path=customXml/itemProps2.xml><?xml version="1.0" encoding="utf-8"?>
<ds:datastoreItem xmlns:ds="http://schemas.openxmlformats.org/officeDocument/2006/customXml" ds:itemID="{9C5C78F6-2A72-48C4-8AF3-0B4DDA3D88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bca3de-1106-4eff-9cae-1a3c208444e6"/>
    <ds:schemaRef ds:uri="ac70f456-3e88-4cad-aebc-63a0aac60b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8E62790-3D56-400E-92CF-3BE031A871CC}">
  <ds:schemaRefs>
    <ds:schemaRef ds:uri="http://schemas.microsoft.com/office/2006/documentManagement/types"/>
    <ds:schemaRef ds:uri="http://schemas.microsoft.com/office/2006/metadata/properties"/>
    <ds:schemaRef ds:uri="ac70f456-3e88-4cad-aebc-63a0aac60b36"/>
    <ds:schemaRef ds:uri="http://purl.org/dc/elements/1.1/"/>
    <ds:schemaRef ds:uri="http://schemas.openxmlformats.org/package/2006/metadata/core-properties"/>
    <ds:schemaRef ds:uri="http://purl.org/dc/terms/"/>
    <ds:schemaRef ds:uri="http://schemas.microsoft.com/office/infopath/2007/PartnerControls"/>
    <ds:schemaRef ds:uri="a6bca3de-1106-4eff-9cae-1a3c208444e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11767</TotalTime>
  <Words>1240</Words>
  <Application>Microsoft Office PowerPoint</Application>
  <PresentationFormat>On-screen Show (4:3)</PresentationFormat>
  <Paragraphs>103</Paragraphs>
  <Slides>14</Slides>
  <Notes>13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14</vt:i4>
      </vt:variant>
    </vt:vector>
  </HeadingPairs>
  <TitlesOfParts>
    <vt:vector size="28" baseType="lpstr">
      <vt:lpstr>Arial</vt:lpstr>
      <vt:lpstr>Calibri</vt:lpstr>
      <vt:lpstr>Calibri Light</vt:lpstr>
      <vt:lpstr>Century Gothic</vt:lpstr>
      <vt:lpstr>Neue Haas Grotesk Text Pro</vt:lpstr>
      <vt:lpstr>Oswald</vt:lpstr>
      <vt:lpstr>PT sans</vt:lpstr>
      <vt:lpstr>PT sans</vt:lpstr>
      <vt:lpstr>Roboto Slab</vt:lpstr>
      <vt:lpstr>Segoe UI</vt:lpstr>
      <vt:lpstr>verdana</vt:lpstr>
      <vt:lpstr>Office Theme</vt:lpstr>
      <vt:lpstr>1_Office Theme</vt:lpstr>
      <vt:lpstr>2_Office Theme</vt:lpstr>
      <vt:lpstr>PowerPoint Presentation</vt:lpstr>
      <vt:lpstr>110+ Years of Experience</vt:lpstr>
      <vt:lpstr>What is TSMO?</vt:lpstr>
      <vt:lpstr>Traffic Management Center “TMC”</vt:lpstr>
      <vt:lpstr>Highway Helper Responses</vt:lpstr>
      <vt:lpstr>Highway Helper Response Locations</vt:lpstr>
      <vt:lpstr>Intelligent Transportation System (ITS) Deployments</vt:lpstr>
      <vt:lpstr>Cameras, Sensors &amp; DMS</vt:lpstr>
      <vt:lpstr>Traveler Information</vt:lpstr>
      <vt:lpstr>Traffic Incident Management</vt:lpstr>
      <vt:lpstr>Towing Recovery Incentive Program (TRIP)</vt:lpstr>
      <vt:lpstr>Work Zone Management</vt:lpstr>
      <vt:lpstr>Active Transportation &amp; Demand Management Sample Strategies</vt:lpstr>
      <vt:lpstr>Key Takeaway…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Andersen, Christina</dc:creator>
  <cp:lastModifiedBy>Anderson, Stuart</cp:lastModifiedBy>
  <cp:revision>22</cp:revision>
  <cp:lastPrinted>2023-03-31T13:58:49Z</cp:lastPrinted>
  <dcterms:created xsi:type="dcterms:W3CDTF">2021-04-01T15:53:52Z</dcterms:created>
  <dcterms:modified xsi:type="dcterms:W3CDTF">2025-01-15T13:54:54Z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0x010100C4AD144923F6AB4FBCED63BDF2091D5C</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MediaServiceImageTags">
    <vt:lpwstr/>
  </property>
</Properties>
</file>