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374" r:id="rId2"/>
    <p:sldId id="385" r:id="rId3"/>
    <p:sldId id="386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Highway Program Balance</a:t>
            </a:r>
            <a:br>
              <a:rPr lang="en-US" sz="3000" dirty="0"/>
            </a:br>
            <a:r>
              <a:rPr lang="en-US" sz="2000" dirty="0"/>
              <a:t>(FY 2019 $ in millions)</a:t>
            </a:r>
            <a:endParaRPr lang="en-US" sz="3000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4538283-DEA3-4530-ACE9-2DF8E60E3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8, 2019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146288"/>
              </p:ext>
            </p:extLst>
          </p:nvPr>
        </p:nvGraphicFramePr>
        <p:xfrm>
          <a:off x="789140" y="1246688"/>
          <a:ext cx="7778662" cy="515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(19.3)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(through 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735.2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(through 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784.0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48.8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595.3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616.9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(21.6)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FY 19 Amendment for 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(12.0)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764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(4.1)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(2.1)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100 percent of the Program has been let, but I-74 project has yet to be reconciled for FY 2019</a:t>
            </a:r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BD9E8CA-2BD6-4FFA-8B8A-4ADBF4587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8,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Primary Road Fund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9B8652-A3A7-4B94-8448-392C1F58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8, 2019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4758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Primary Road Fund balance (May. 1): $258.8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$292.2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Lowest projected balance in FY 2019: $226.4 million in June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$189.9 million in June 2019</a:t>
            </a:r>
          </a:p>
          <a:p>
            <a:pPr lvl="1">
              <a:buNone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Largest projected deficit in FY 2020: -$51.9 million in Dec.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$-54.3 million in Nov.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RISE Fund Balance: $53.6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$53.6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4788257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16411</TotalTime>
  <Words>212</Words>
  <Application>Microsoft Office PowerPoint</Application>
  <PresentationFormat>On-screen Show (4:3)</PresentationFormat>
  <Paragraphs>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Straight Edge</vt:lpstr>
      <vt:lpstr>Highway Program Balance (FY 2019 $ in millions)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902</cp:revision>
  <cp:lastPrinted>2019-07-03T20:50:07Z</cp:lastPrinted>
  <dcterms:created xsi:type="dcterms:W3CDTF">2001-05-04T13:55:51Z</dcterms:created>
  <dcterms:modified xsi:type="dcterms:W3CDTF">2019-07-03T20:50:34Z</dcterms:modified>
</cp:coreProperties>
</file>