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374" r:id="rId2"/>
    <p:sldId id="385" r:id="rId3"/>
    <p:sldId id="386" r:id="rId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114" d="100"/>
          <a:sy n="114" d="100"/>
        </p:scale>
        <p:origin x="152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defTabSz="93241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algn="r" defTabSz="93241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9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defTabSz="93241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algn="r" defTabSz="932415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Highway Program Balance</a:t>
            </a:r>
            <a:br>
              <a:rPr lang="en-US" sz="3000" dirty="0"/>
            </a:br>
            <a:r>
              <a:rPr lang="en-US" sz="2000" dirty="0"/>
              <a:t>(FY 2019 $ in millions)</a:t>
            </a:r>
            <a:endParaRPr lang="en-US" sz="3000" dirty="0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4538283-DEA3-4530-ACE9-2DF8E60E3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319088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July 8, 2019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146288"/>
              </p:ext>
            </p:extLst>
          </p:nvPr>
        </p:nvGraphicFramePr>
        <p:xfrm>
          <a:off x="789140" y="1246688"/>
          <a:ext cx="7778662" cy="515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16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Program Balance (June 2018)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(19.3)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(through May)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735.2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(through May)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784.0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48.8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(through June)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595.3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(through June)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616.9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(21.6)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FY 19 Amendment for Maintenance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(12.0)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764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(June 2019)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(4.1)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(2.1)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Continues to fluctuate from month-to-month but overall higher than forecast and expect that to continue.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100 percent of the Program has been let, but I-74 project has yet to be reconciled for FY 2019</a:t>
            </a:r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BD9E8CA-2BD6-4FFA-8B8A-4ADBF4587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319088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July 8, 2019</a:t>
            </a:r>
          </a:p>
        </p:txBody>
      </p:sp>
    </p:spTree>
    <p:extLst>
      <p:ext uri="{BB962C8B-B14F-4D97-AF65-F5344CB8AC3E}">
        <p14:creationId xmlns:p14="http://schemas.microsoft.com/office/powerpoint/2010/main" val="2318919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Primary Road Fund Balance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A9B8652-A3A7-4B94-8448-392C1F584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319088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July 8, 2019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4758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Primary Road Fund balance (May. 1): $258.8 million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Previous month: $292.2 million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Lowest projected balance in FY 2019: $226.4 million in June 2019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Previous month: $189.9 million in June 2019</a:t>
            </a:r>
          </a:p>
          <a:p>
            <a:pPr lvl="1">
              <a:buNone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Largest projected deficit in FY 2020: -$51.9 million in Dec. 2019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Previous month: $-54.3 million in Nov. 2019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Current RISE Fund Balance: $53.6 million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Previous month: $53.6 million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04788257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16411</TotalTime>
  <Words>212</Words>
  <Application>Microsoft Office PowerPoint</Application>
  <PresentationFormat>On-screen Show (4:3)</PresentationFormat>
  <Paragraphs>44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Helvetica</vt:lpstr>
      <vt:lpstr>Wingdings</vt:lpstr>
      <vt:lpstr>Straight Edge</vt:lpstr>
      <vt:lpstr>Highway Program Balance (FY 2019 $ in millions)</vt:lpstr>
      <vt:lpstr>PowerPoint Presentation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Tebben, Donald</cp:lastModifiedBy>
  <cp:revision>902</cp:revision>
  <cp:lastPrinted>2019-07-03T20:50:07Z</cp:lastPrinted>
  <dcterms:created xsi:type="dcterms:W3CDTF">2001-05-04T13:55:51Z</dcterms:created>
  <dcterms:modified xsi:type="dcterms:W3CDTF">2019-07-03T20:50:34Z</dcterms:modified>
</cp:coreProperties>
</file>