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32" r:id="rId3"/>
    <p:sldId id="347" r:id="rId4"/>
    <p:sldId id="349" r:id="rId5"/>
    <p:sldId id="337" r:id="rId6"/>
    <p:sldId id="374" r:id="rId7"/>
    <p:sldId id="375" r:id="rId8"/>
    <p:sldId id="376" r:id="rId9"/>
    <p:sldId id="377" r:id="rId10"/>
    <p:sldId id="380" r:id="rId11"/>
    <p:sldId id="382" r:id="rId12"/>
    <p:sldId id="383" r:id="rId13"/>
    <p:sldId id="384" r:id="rId14"/>
    <p:sldId id="287" r:id="rId15"/>
    <p:sldId id="373" r:id="rId16"/>
    <p:sldId id="37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Shane" initials="WS" lastIdx="1" clrIdx="0">
    <p:extLst>
      <p:ext uri="{19B8F6BF-5375-455C-9EA6-DF929625EA0E}">
        <p15:presenceInfo xmlns:p15="http://schemas.microsoft.com/office/powerpoint/2012/main" userId="S-1-5-21-133048727-1090477886-634672238-50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5550" autoAdjust="0"/>
  </p:normalViewPr>
  <p:slideViewPr>
    <p:cSldViewPr>
      <p:cViewPr varScale="1">
        <p:scale>
          <a:sx n="88" d="100"/>
          <a:sy n="88" d="100"/>
        </p:scale>
        <p:origin x="138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3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Aviation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6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FY20 State Aviation Program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CSVI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2200" dirty="0"/>
              <a:t>The Commercial Service Vertical Infrastructure (CSVI) program provides funding for landside development and renovation of terminals, hangars, maintenance buildings, and fuel facilities at commercial service airports. </a:t>
            </a:r>
          </a:p>
          <a:p>
            <a:pPr lvl="0"/>
            <a:r>
              <a:rPr lang="en-US" sz="2200" dirty="0"/>
              <a:t>Appropriated funds are distributed to the commercial service airports by a 50/40/10 formula with no local match required.</a:t>
            </a:r>
          </a:p>
        </p:txBody>
      </p:sp>
    </p:spTree>
    <p:extLst>
      <p:ext uri="{BB962C8B-B14F-4D97-AF65-F5344CB8AC3E}">
        <p14:creationId xmlns:p14="http://schemas.microsoft.com/office/powerpoint/2010/main" val="364133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FY20 Funds Appropriated: 		$1,900,000</a:t>
            </a:r>
          </a:p>
          <a:p>
            <a:pPr lvl="1"/>
            <a:r>
              <a:rPr lang="en-US" b="1" dirty="0"/>
              <a:t>Funds awarded: 			$1,900,000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8</a:t>
            </a:r>
          </a:p>
          <a:p>
            <a:pPr lvl="1"/>
            <a:r>
              <a:rPr lang="en-US" b="1" dirty="0"/>
              <a:t>Total project costs:  $28,444,390</a:t>
            </a:r>
          </a:p>
          <a:p>
            <a:pPr lvl="1"/>
            <a:r>
              <a:rPr lang="en-US" b="1" dirty="0"/>
              <a:t>Total amount requested:  $1,900,000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65563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CSVI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49212"/>
              </p:ext>
            </p:extLst>
          </p:nvPr>
        </p:nvGraphicFramePr>
        <p:xfrm>
          <a:off x="179512" y="1124744"/>
          <a:ext cx="8786792" cy="349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Quadrant FBO Site Development 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11,312,438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727,692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727,692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Wash Facility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 Regional Airport*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134,372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134,372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Renovate Hangars and AFSS Building, Construct Hangar A and IT Room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Upgrades and Roadway Lighting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121,653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121,653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and Hangar Repair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134,923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134,923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Upgrades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121,752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121,752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121,752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Cargo Logistics Facility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Eastern Iowa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15,866,250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408,752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408,752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and Terminal Improvements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Waterloo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132,950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129,342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129,342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DA3E13D-099E-4227-B162-44A2861BEE36}"/>
              </a:ext>
            </a:extLst>
          </p:cNvPr>
          <p:cNvSpPr/>
          <p:nvPr/>
        </p:nvSpPr>
        <p:spPr>
          <a:xfrm>
            <a:off x="251519" y="4732812"/>
            <a:ext cx="8712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* Airports requesting to use funds from previous years on FY20 projects</a:t>
            </a:r>
          </a:p>
        </p:txBody>
      </p:sp>
    </p:spTree>
    <p:extLst>
      <p:ext uri="{BB962C8B-B14F-4D97-AF65-F5344CB8AC3E}">
        <p14:creationId xmlns:p14="http://schemas.microsoft.com/office/powerpoint/2010/main" val="304382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F1504-FEE3-45F3-838D-ED0FE6F1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70023"/>
            <a:ext cx="7774974" cy="59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6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F7CF90-4942-4D85-8831-4BBCA8213A53}"/>
              </a:ext>
            </a:extLst>
          </p:cNvPr>
          <p:cNvSpPr txBox="1"/>
          <p:nvPr/>
        </p:nvSpPr>
        <p:spPr>
          <a:xfrm>
            <a:off x="2114600" y="5445224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 Wright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Aviation Program Manager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Shane.Wright@iowadot.us</a:t>
            </a:r>
          </a:p>
        </p:txBody>
      </p:sp>
    </p:spTree>
    <p:extLst>
      <p:ext uri="{BB962C8B-B14F-4D97-AF65-F5344CB8AC3E}">
        <p14:creationId xmlns:p14="http://schemas.microsoft.com/office/powerpoint/2010/main" val="419171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AIP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15625"/>
              </p:ext>
            </p:extLst>
          </p:nvPr>
        </p:nvGraphicFramePr>
        <p:xfrm>
          <a:off x="177696" y="1124744"/>
          <a:ext cx="8788608" cy="442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C Shoulder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Instrument Approach Procedure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128,750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90,125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Underground Fuel Storage Tank Removal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Davenport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(43%)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Jet A Fueling Facility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 City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215,900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Gate Improvements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Iowa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Airport Lighting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Ayr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63,140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Jet A Fuel System Replacement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Oelwein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193,400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164,390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Regrade and Improve Drainage to Runway 18/36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Pocahontas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179,520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152,592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802 Refurbishment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Beacon Pole And Terminal Area Lighting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Pocahontas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181,575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154,338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Drainage Improvements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Mars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51,960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 Building Design and Site Improvements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Automated Weather Observation System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325,725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228,007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Lot Expansion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62,942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463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69867"/>
              </p:ext>
            </p:extLst>
          </p:nvPr>
        </p:nvGraphicFramePr>
        <p:xfrm>
          <a:off x="177696" y="1124744"/>
          <a:ext cx="8788608" cy="509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New Hangar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Sibley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233,500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(64%)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Hangar Doors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Vinton Veterans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Building Exterior Rehabilitation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Upgrage Fuel System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Emmetsburg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149,000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Repairs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Ayr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52,220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Exterior Maintenance Building Renovation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Davenport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48,250 (50%)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Modify Bulk Hangar Building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Waverly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(82%)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 Building Addition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County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133,450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215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2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168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4070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AIP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Includes Airport Improvement Program (AIP)</a:t>
            </a:r>
          </a:p>
          <a:p>
            <a:pPr lvl="0"/>
            <a:r>
              <a:rPr lang="en-US" sz="2200" dirty="0"/>
              <a:t>Public-owned airport sponsors may apply for grants to assist in the preservation and development of the airfield and related infrastructure.</a:t>
            </a:r>
          </a:p>
          <a:p>
            <a:pPr lvl="0"/>
            <a:r>
              <a:rPr lang="en-US" sz="2200" dirty="0"/>
              <a:t>Eligible projects are funded up to 85% and generally include planning and improvements related to enhancing airport safety, capacity, security and environmental concerns.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(5-30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42870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FY20 Funds Available: 			$4,503,536</a:t>
            </a:r>
          </a:p>
          <a:p>
            <a:pPr lvl="1"/>
            <a:r>
              <a:rPr lang="en-US" b="1" dirty="0"/>
              <a:t>Aviation Safety Programs:		$   546,040</a:t>
            </a:r>
          </a:p>
          <a:p>
            <a:pPr lvl="1"/>
            <a:r>
              <a:rPr lang="en-US" b="1" dirty="0"/>
              <a:t>Aviation Development Programs:	</a:t>
            </a:r>
            <a:r>
              <a:rPr lang="en-US" b="1" u="sng" dirty="0"/>
              <a:t>$   523,000</a:t>
            </a:r>
          </a:p>
          <a:p>
            <a:pPr lvl="1"/>
            <a:r>
              <a:rPr lang="en-US" b="1" dirty="0"/>
              <a:t>Funds awarded: 			$3,434,496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35</a:t>
            </a:r>
          </a:p>
          <a:p>
            <a:pPr lvl="1"/>
            <a:r>
              <a:rPr lang="en-US" b="1" dirty="0"/>
              <a:t>Total project costs:  $10,323,712</a:t>
            </a:r>
          </a:p>
          <a:p>
            <a:pPr lvl="1"/>
            <a:r>
              <a:rPr lang="en-US" b="1" dirty="0"/>
              <a:t>Total amount requested:  $5,818,430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238237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473183"/>
              </p:ext>
            </p:extLst>
          </p:nvPr>
        </p:nvGraphicFramePr>
        <p:xfrm>
          <a:off x="177696" y="1124744"/>
          <a:ext cx="8788608" cy="543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2042061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0307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Taxiway A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3,294,000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425,000 (13%)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425,000 (13%)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Airport Beacon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55,400 (40%)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55,400 (40%)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28,318 (23%)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28,318 (23%)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 Zoning Ordinance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25,000 (83%)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25,000 (83%)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Grading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168,000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168,000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and Hangar Site Improvements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Marshalltown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Widen Taxiway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251,500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196,000 (78%)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196,000 (78%)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Upgrade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Oak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129,375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129,375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Site Improvements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 City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71,250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71,250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 Airport Layout Plan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Ayr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21,000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9,000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Stall hangar Approach Paving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Algona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48,750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48,750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Support Pavement at air cargo racility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Eastern Iowa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433,670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368,619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368,619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North Apron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420,500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357,425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357,425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Apron and Taxiway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370,700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315,095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315,095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Improvements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Ottumwa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297,500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297,500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Facility Improvements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Falls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104,000 (80%)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 Unit T-Hangar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Shenandoah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90,000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90,000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Overlay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Milford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285,862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230,862 (81%)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230,862 (81%)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215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Obstruction Removal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Waverly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174,150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148,027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148,027 (85%)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2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Apron  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Waukon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34,875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34,875 (75%)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168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796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GAVI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General Aviation Vertical Infrastructure(GAVI)</a:t>
            </a:r>
          </a:p>
          <a:p>
            <a:pPr lvl="0"/>
            <a:r>
              <a:rPr lang="en-US" sz="2200" dirty="0"/>
              <a:t>Public owned general aviation airport sponsors may apply for projects that include landside development and renovation of airport terminals, hangars, maintenance buildings, and fuel facilities.</a:t>
            </a:r>
          </a:p>
          <a:p>
            <a:pPr lvl="0"/>
            <a:r>
              <a:rPr lang="en-US" sz="2200" dirty="0"/>
              <a:t>Eligible projects are funded up to 85%</a:t>
            </a:r>
          </a:p>
          <a:p>
            <a:pPr lvl="0"/>
            <a:r>
              <a:rPr lang="en-US" sz="2200" dirty="0"/>
              <a:t>Funds are subject to annual appropriation</a:t>
            </a:r>
          </a:p>
        </p:txBody>
      </p:sp>
    </p:spTree>
    <p:extLst>
      <p:ext uri="{BB962C8B-B14F-4D97-AF65-F5344CB8AC3E}">
        <p14:creationId xmlns:p14="http://schemas.microsoft.com/office/powerpoint/2010/main" val="147394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(10-30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00039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FY20 Funds Appropriated: 		$1,000,000</a:t>
            </a:r>
          </a:p>
          <a:p>
            <a:pPr lvl="1"/>
            <a:r>
              <a:rPr lang="en-US" b="1" dirty="0"/>
              <a:t>Underrun:				</a:t>
            </a:r>
            <a:r>
              <a:rPr lang="en-US" b="1" u="sng" dirty="0"/>
              <a:t>$   185,110</a:t>
            </a:r>
          </a:p>
          <a:p>
            <a:pPr lvl="1"/>
            <a:r>
              <a:rPr lang="en-US" b="1" dirty="0"/>
              <a:t>Funds awarded: 			$1,185,110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19</a:t>
            </a:r>
          </a:p>
          <a:p>
            <a:pPr lvl="1"/>
            <a:r>
              <a:rPr lang="en-US" b="1" dirty="0"/>
              <a:t>Total project costs:  $4,397,190</a:t>
            </a:r>
          </a:p>
          <a:p>
            <a:pPr lvl="1"/>
            <a:r>
              <a:rPr lang="en-US" b="1" dirty="0"/>
              <a:t>Total amount requested:  $2,060,030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99885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63013"/>
              </p:ext>
            </p:extLst>
          </p:nvPr>
        </p:nvGraphicFramePr>
        <p:xfrm>
          <a:off x="177696" y="1124744"/>
          <a:ext cx="8788608" cy="494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9804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4231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New Hangar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Carroll - Arthur N Neu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(25%)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(25%)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Building Improvements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Marshalltown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(14%)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(14%)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Stall Hangar Extension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Algona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(42%)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(42%)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Rehabilitation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168,750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 (44%)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 (44%)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T-Hangar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(50%)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(50%)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Building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 City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30,250 (55%)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30,250 (55%)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6 Unit T-Hangar  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Shenandoah Regional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(60%)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(60%)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Facility Expansion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(84%)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 (84%)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Fuel Facility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104,860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104,860 (70%)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Hangar Doors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 Municipal Airport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 (74%)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 (74%)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215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2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168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0915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0070C0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17400</TotalTime>
  <Words>1382</Words>
  <Application>Microsoft Office PowerPoint</Application>
  <PresentationFormat>On-screen Show (4:3)</PresentationFormat>
  <Paragraphs>465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PT Sans</vt:lpstr>
      <vt:lpstr>Office Theme</vt:lpstr>
      <vt:lpstr>PowerPoint Presentation</vt:lpstr>
      <vt:lpstr>State Aviation Program - AIP</vt:lpstr>
      <vt:lpstr>PowerPoint Presentation</vt:lpstr>
      <vt:lpstr>PowerPoint Presentation</vt:lpstr>
      <vt:lpstr>List of Applications Recommended</vt:lpstr>
      <vt:lpstr>State Aviation Program - GAVI</vt:lpstr>
      <vt:lpstr>PowerPoint Presentation</vt:lpstr>
      <vt:lpstr>PowerPoint Presentation</vt:lpstr>
      <vt:lpstr>List of GAVI Applications Recommended</vt:lpstr>
      <vt:lpstr>State Aviation Program - CSVI</vt:lpstr>
      <vt:lpstr>PowerPoint Presentation</vt:lpstr>
      <vt:lpstr>List of CSVI Applications Recommended</vt:lpstr>
      <vt:lpstr>PowerPoint Presentation</vt:lpstr>
      <vt:lpstr>PowerPoint Presentation</vt:lpstr>
      <vt:lpstr>List of AIP Applications Not Recommended</vt:lpstr>
      <vt:lpstr>List of GAVI Applications Not Recommended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Wright, Shane</cp:lastModifiedBy>
  <cp:revision>201</cp:revision>
  <cp:lastPrinted>2019-07-01T20:46:09Z</cp:lastPrinted>
  <dcterms:created xsi:type="dcterms:W3CDTF">2014-05-10T08:44:16Z</dcterms:created>
  <dcterms:modified xsi:type="dcterms:W3CDTF">2019-07-03T19:14:49Z</dcterms:modified>
</cp:coreProperties>
</file>