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344" r:id="rId3"/>
    <p:sldId id="346" r:id="rId4"/>
    <p:sldId id="348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25" d="100"/>
          <a:sy n="125" d="100"/>
        </p:scale>
        <p:origin x="7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86443"/>
              </p:ext>
            </p:extLst>
          </p:nvPr>
        </p:nvGraphicFramePr>
        <p:xfrm>
          <a:off x="136142" y="2833451"/>
          <a:ext cx="889615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Roadway improvements to Newell Street, including a left-turn lane.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$937,500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$468,750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14683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868781" y="2962504"/>
                <a:ext cx="847070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55FA376-A727-4949-8009-3D784A619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783827"/>
            <a:ext cx="3825952" cy="27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62742"/>
              </p:ext>
            </p:extLst>
          </p:nvPr>
        </p:nvGraphicFramePr>
        <p:xfrm>
          <a:off x="136142" y="2833451"/>
          <a:ext cx="889615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5,280 feet of Union Avenue.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Butler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$1,157,500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$926,000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Immediate Opportunity Application Recommended for Award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14683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868781" y="2962504"/>
                <a:ext cx="847070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ED0B133-F1FB-4ABA-A93B-E99BB9BC8398}"/>
              </a:ext>
            </a:extLst>
          </p:cNvPr>
          <p:cNvSpPr txBox="1"/>
          <p:nvPr/>
        </p:nvSpPr>
        <p:spPr>
          <a:xfrm>
            <a:off x="143105" y="5733256"/>
            <a:ext cx="325845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T Sans" panose="020B0503020203020204"/>
                <a:cs typeface="Arial" pitchFamily="34" charset="0"/>
              </a:rPr>
              <a:t>RISE Cost/Job Assisted:     $11,871.79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Capital Investment/RISE $: $71.27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Company Average Wages: $20.00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Percent </a:t>
            </a:r>
            <a:r>
              <a:rPr lang="en-US" sz="1400" dirty="0" err="1">
                <a:latin typeface="PT Sans" panose="020B0503020203020204"/>
                <a:cs typeface="Arial" pitchFamily="34" charset="0"/>
              </a:rPr>
              <a:t>Laborshed</a:t>
            </a:r>
            <a:r>
              <a:rPr lang="en-US" sz="1400" dirty="0">
                <a:latin typeface="PT Sans" panose="020B0503020203020204"/>
                <a:cs typeface="Arial" pitchFamily="34" charset="0"/>
              </a:rPr>
              <a:t> Wage</a:t>
            </a:r>
            <a:r>
              <a:rPr lang="en-US" sz="1400">
                <a:latin typeface="PT Sans" panose="020B0503020203020204"/>
                <a:cs typeface="Arial" pitchFamily="34" charset="0"/>
              </a:rPr>
              <a:t>:  112%</a:t>
            </a:r>
            <a:endParaRPr lang="en-US" sz="1400" dirty="0">
              <a:latin typeface="PT Sans" panose="020B0503020203020204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F5BB0-9CE3-4EBF-8FF1-93004537B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25" t="38752" r="11209" b="21021"/>
          <a:stretch/>
        </p:blipFill>
        <p:spPr>
          <a:xfrm>
            <a:off x="4862017" y="4049795"/>
            <a:ext cx="2538980" cy="22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1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50256"/>
              </p:ext>
            </p:extLst>
          </p:nvPr>
        </p:nvGraphicFramePr>
        <p:xfrm>
          <a:off x="136142" y="2833451"/>
          <a:ext cx="8896156" cy="115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2439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772278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2,733 feet of 300th Street, 5,286 feet of Kiwi Avenue and 7,557 feet of 290th Street 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Washington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$2,250,480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Immediate Opportunity Application Recommended for Award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21927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960801" y="2962504"/>
                <a:ext cx="755049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ED0B133-F1FB-4ABA-A93B-E99BB9BC8398}"/>
              </a:ext>
            </a:extLst>
          </p:cNvPr>
          <p:cNvSpPr txBox="1"/>
          <p:nvPr/>
        </p:nvSpPr>
        <p:spPr>
          <a:xfrm>
            <a:off x="143105" y="5733256"/>
            <a:ext cx="327179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T Sans" panose="020B0503020203020204"/>
                <a:cs typeface="Arial" pitchFamily="34" charset="0"/>
              </a:rPr>
              <a:t>RISE Cost/Job Assisted:     $10,000.00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Capital Investment/RISE $: $26.00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Company Average Wages: $18.41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Percent </a:t>
            </a:r>
            <a:r>
              <a:rPr lang="en-US" sz="1400" dirty="0" err="1">
                <a:latin typeface="PT Sans" panose="020B0503020203020204"/>
                <a:cs typeface="Arial" pitchFamily="34" charset="0"/>
              </a:rPr>
              <a:t>Laborshed</a:t>
            </a:r>
            <a:r>
              <a:rPr lang="en-US" sz="1400" dirty="0">
                <a:latin typeface="PT Sans" panose="020B0503020203020204"/>
                <a:cs typeface="Arial" pitchFamily="34" charset="0"/>
              </a:rPr>
              <a:t> Wage:  106%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CB4068-F7DB-4B0C-8F23-EAC4E1248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50" t="36084" r="6688" b="19760"/>
          <a:stretch/>
        </p:blipFill>
        <p:spPr>
          <a:xfrm>
            <a:off x="4788024" y="4090405"/>
            <a:ext cx="3096344" cy="2523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6412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12577</TotalTime>
  <Words>178</Words>
  <Application>Microsoft Office PowerPoint</Application>
  <PresentationFormat>On-screen Show (4:3)</PresentationFormat>
  <Paragraphs>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197</cp:revision>
  <cp:lastPrinted>2019-03-04T23:31:50Z</cp:lastPrinted>
  <dcterms:created xsi:type="dcterms:W3CDTF">2014-05-10T08:44:16Z</dcterms:created>
  <dcterms:modified xsi:type="dcterms:W3CDTF">2019-07-01T12:56:42Z</dcterms:modified>
</cp:coreProperties>
</file>