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7" r:id="rId2"/>
    <p:sldId id="385" r:id="rId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3" y="2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8891"/>
            <a:ext cx="3078383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3" y="8918891"/>
            <a:ext cx="3078383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3" y="1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0088"/>
            <a:ext cx="4678363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1" y="4442502"/>
            <a:ext cx="5207838" cy="420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83389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3" y="8883389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 defTabSz="94285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028925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761.2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797.6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615.9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708.4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(92.5)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(107.8)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(100.8)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14, 2020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COVID-19 impacts have reduced revenues for FY 20 and are expected to continue into FY 21.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100 percent of the FY 2020 Program has now been awarded but I-74 project has yet to be reconciled for FY 20. Will be reported at the August meeting along with final FY 20 revenues.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July 21,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June letting was about $ 26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Project rescheduling of FY 21 projects currently under consideration due to COVID-19 revenue impacts.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14,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17024</TotalTime>
  <Words>170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960</cp:revision>
  <cp:lastPrinted>2020-05-21T16:58:05Z</cp:lastPrinted>
  <dcterms:created xsi:type="dcterms:W3CDTF">2001-05-04T13:55:51Z</dcterms:created>
  <dcterms:modified xsi:type="dcterms:W3CDTF">2020-07-02T17:27:26Z</dcterms:modified>
</cp:coreProperties>
</file>