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87" r:id="rId2"/>
    <p:sldId id="385" r:id="rId3"/>
  </p:sldIdLst>
  <p:sldSz cx="9144000" cy="6858000" type="screen4x3"/>
  <p:notesSz cx="7102475" cy="9388475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6" userDrawn="1">
          <p15:clr>
            <a:srgbClr val="A4A3A4"/>
          </p15:clr>
        </p15:guide>
        <p15:guide id="2" pos="223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25" d="100"/>
          <a:sy n="125" d="100"/>
        </p:scale>
        <p:origin x="119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56"/>
        <p:guide pos="223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78383" cy="469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1" tIns="47091" rIns="94181" bIns="47091" numCol="1" anchor="t" anchorCtr="0" compatLnSpc="1">
            <a:prstTxWarp prst="textNoShape">
              <a:avLst/>
            </a:prstTxWarp>
          </a:bodyPr>
          <a:lstStyle>
            <a:lvl1pPr defTabSz="94285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093" y="2"/>
            <a:ext cx="3078383" cy="469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1" tIns="47091" rIns="94181" bIns="47091" numCol="1" anchor="t" anchorCtr="0" compatLnSpc="1">
            <a:prstTxWarp prst="textNoShape">
              <a:avLst/>
            </a:prstTxWarp>
          </a:bodyPr>
          <a:lstStyle>
            <a:lvl1pPr algn="r" defTabSz="94285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918891"/>
            <a:ext cx="3078383" cy="469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1" tIns="47091" rIns="94181" bIns="47091" numCol="1" anchor="b" anchorCtr="0" compatLnSpc="1">
            <a:prstTxWarp prst="textNoShape">
              <a:avLst/>
            </a:prstTxWarp>
          </a:bodyPr>
          <a:lstStyle>
            <a:lvl1pPr defTabSz="94285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093" y="8918891"/>
            <a:ext cx="3078383" cy="469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1" tIns="47091" rIns="94181" bIns="47091" numCol="1" anchor="b" anchorCtr="0" compatLnSpc="1">
            <a:prstTxWarp prst="textNoShape">
              <a:avLst/>
            </a:prstTxWarp>
          </a:bodyPr>
          <a:lstStyle>
            <a:lvl1pPr algn="r" defTabSz="94285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78383" cy="467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1" tIns="47091" rIns="94181" bIns="47091" numCol="1" anchor="t" anchorCtr="0" compatLnSpc="1">
            <a:prstTxWarp prst="textNoShape">
              <a:avLst/>
            </a:prstTxWarp>
          </a:bodyPr>
          <a:lstStyle>
            <a:lvl1pPr defTabSz="94285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093" y="1"/>
            <a:ext cx="3078383" cy="467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1" tIns="47091" rIns="94181" bIns="47091" numCol="1" anchor="t" anchorCtr="0" compatLnSpc="1">
            <a:prstTxWarp prst="textNoShape">
              <a:avLst/>
            </a:prstTxWarp>
          </a:bodyPr>
          <a:lstStyle>
            <a:lvl1pPr algn="r" defTabSz="94285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2850" y="700088"/>
            <a:ext cx="4678363" cy="35083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321" y="4442502"/>
            <a:ext cx="5207838" cy="4208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1" tIns="47091" rIns="94181" bIns="470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83389"/>
            <a:ext cx="3078383" cy="467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1" tIns="47091" rIns="94181" bIns="47091" numCol="1" anchor="b" anchorCtr="0" compatLnSpc="1">
            <a:prstTxWarp prst="textNoShape">
              <a:avLst/>
            </a:prstTxWarp>
          </a:bodyPr>
          <a:lstStyle>
            <a:lvl1pPr defTabSz="94285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093" y="8883389"/>
            <a:ext cx="3078383" cy="467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1" tIns="47091" rIns="94181" bIns="47091" numCol="1" anchor="b" anchorCtr="0" compatLnSpc="1">
            <a:prstTxWarp prst="textNoShape">
              <a:avLst/>
            </a:prstTxWarp>
          </a:bodyPr>
          <a:lstStyle>
            <a:lvl1pPr algn="r" defTabSz="94285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2020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7028925"/>
              </p:ext>
            </p:extLst>
          </p:nvPr>
        </p:nvGraphicFramePr>
        <p:xfrm>
          <a:off x="789140" y="1246688"/>
          <a:ext cx="7778662" cy="4754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16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Program Balance (June 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(51.7)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(May)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761.2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(May)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797.6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36.4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(through June)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615.9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(through June)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708.4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(92.5)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(June 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(107.8)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(100.8)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July 14, 2020</a:t>
            </a:r>
          </a:p>
        </p:txBody>
      </p:sp>
    </p:spTree>
    <p:extLst>
      <p:ext uri="{BB962C8B-B14F-4D97-AF65-F5344CB8AC3E}">
        <p14:creationId xmlns:p14="http://schemas.microsoft.com/office/powerpoint/2010/main" val="2752805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2020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COVID-19 impacts have reduced revenues for FY 20 and are expected to continue into FY 21.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100 percent of the FY 2020 Program has now been awarded but I-74 project has yet to be reconciled for FY 20. Will be reported at the August meeting along with final FY 20 revenues.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is scheduled for July 21, 2020.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June letting was about $ 26 million.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Project rescheduling of FY 21 projects currently under consideration due to COVID-19 revenue impacts. 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July 14, 2020</a:t>
            </a:r>
          </a:p>
        </p:txBody>
      </p:sp>
    </p:spTree>
    <p:extLst>
      <p:ext uri="{BB962C8B-B14F-4D97-AF65-F5344CB8AC3E}">
        <p14:creationId xmlns:p14="http://schemas.microsoft.com/office/powerpoint/2010/main" val="2318919065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17024</TotalTime>
  <Words>170</Words>
  <Application>Microsoft Office PowerPoint</Application>
  <PresentationFormat>On-screen Show (4:3)</PresentationFormat>
  <Paragraphs>30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Straight Edge</vt:lpstr>
      <vt:lpstr>FY 2020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Majors, Shawn</cp:lastModifiedBy>
  <cp:revision>960</cp:revision>
  <cp:lastPrinted>2020-05-21T16:58:05Z</cp:lastPrinted>
  <dcterms:created xsi:type="dcterms:W3CDTF">2001-05-04T13:55:51Z</dcterms:created>
  <dcterms:modified xsi:type="dcterms:W3CDTF">2020-07-02T17:27:26Z</dcterms:modified>
</cp:coreProperties>
</file>