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6" d="100"/>
          <a:sy n="106" d="100"/>
        </p:scale>
        <p:origin x="3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606370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813.3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32.2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493.1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487.0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22.0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29.4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13, 2021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 to continue but overall revenue impacts due to COVID have been less then anticipated.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100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Reconciliation of the I-380 Systems Interchange, CBIS Segment 4 and I-74 bridge projects will be included in August report.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June letting was about $3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July 20,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13, 2021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18725</TotalTime>
  <Words>152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1028</cp:revision>
  <cp:lastPrinted>2021-06-28T20:11:41Z</cp:lastPrinted>
  <dcterms:created xsi:type="dcterms:W3CDTF">2001-05-04T13:55:51Z</dcterms:created>
  <dcterms:modified xsi:type="dcterms:W3CDTF">2021-06-28T20:12:59Z</dcterms:modified>
</cp:coreProperties>
</file>