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5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35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39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9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9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1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77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2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4628D-9A0C-4CE9-811F-EE1D6C94E1B7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0A761-9429-48E1-B5C4-DBB95A025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7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7376D8-45AF-4E0D-B5D1-059B65709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034" y="0"/>
            <a:ext cx="52039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36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</cp:revision>
  <dcterms:created xsi:type="dcterms:W3CDTF">2022-07-05T15:48:30Z</dcterms:created>
  <dcterms:modified xsi:type="dcterms:W3CDTF">2022-07-05T15:49:34Z</dcterms:modified>
</cp:coreProperties>
</file>