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July 12, 2022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73159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1,170 feet of Zenith Avenue and reconstruction of approximately 1,765 feet of West 83rd Street.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Davenport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$1,884,147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$942,074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A07E1F74-4471-4F4F-BAE7-F1E162FD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438" y="3607974"/>
            <a:ext cx="3157198" cy="2963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13365</TotalTime>
  <Words>59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257</cp:revision>
  <cp:lastPrinted>2022-04-28T20:44:03Z</cp:lastPrinted>
  <dcterms:created xsi:type="dcterms:W3CDTF">2014-05-10T08:44:16Z</dcterms:created>
  <dcterms:modified xsi:type="dcterms:W3CDTF">2022-06-29T20:34:40Z</dcterms:modified>
</cp:coreProperties>
</file>