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2022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010196"/>
              </p:ext>
            </p:extLst>
          </p:nvPr>
        </p:nvGraphicFramePr>
        <p:xfrm>
          <a:off x="703388" y="1012506"/>
          <a:ext cx="813581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39412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310943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85457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2022 Program Balance (Jan 2021) Includes Amendment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(25.6)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796.9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811.6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14.7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363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787.0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864.0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(77.0)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(June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(87.9)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(82.9)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July 12, 2022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2022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100 percent of the FY 2022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June letting was approximately $88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July 19, 2022. (Est. $165 m)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Final FY 22 balance will be presented next month.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July 12, 2022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28722</TotalTime>
  <Words>141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2022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1076</cp:revision>
  <cp:lastPrinted>2022-06-30T13:05:13Z</cp:lastPrinted>
  <dcterms:created xsi:type="dcterms:W3CDTF">2001-05-04T13:55:51Z</dcterms:created>
  <dcterms:modified xsi:type="dcterms:W3CDTF">2022-06-30T13:05:21Z</dcterms:modified>
</cp:coreProperties>
</file>