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9" r:id="rId2"/>
    <p:sldId id="258" r:id="rId3"/>
    <p:sldId id="910" r:id="rId4"/>
    <p:sldId id="268" r:id="rId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Washington, D.C. Trip</a:t>
            </a:r>
            <a:br>
              <a:rPr lang="en-US" sz="4000" dirty="0"/>
            </a:br>
            <a:r>
              <a:rPr lang="en-US" sz="4000" dirty="0"/>
              <a:t>September 19-21, 2023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July 11,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Itinerary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Tuesday, September 19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Fly out to DC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Wednesday, September 20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Morning: House meetings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Afternoon: Potential agency meetings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Thursday, September 21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11:30 am: Senator Grassley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Noon: Senator Ernst</a:t>
            </a:r>
          </a:p>
          <a:p>
            <a:pPr lvl="1">
              <a:spcBef>
                <a:spcPts val="0"/>
              </a:spcBef>
              <a:buSzPct val="28000"/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Fly back in the afternoon/evening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5AA0E-E07D-26BA-D6D1-AE0789729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Talking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A989-492A-4622-5B92-C9DE87FBC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7874"/>
            <a:ext cx="7886700" cy="46790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Iowa’s success efficiently implementing Infrastructure Bill provisions</a:t>
            </a:r>
          </a:p>
          <a:p>
            <a:r>
              <a:rPr lang="en-US" dirty="0"/>
              <a:t>Transportation Challenges</a:t>
            </a:r>
          </a:p>
          <a:p>
            <a:pPr lvl="1"/>
            <a:r>
              <a:rPr lang="en-US" dirty="0"/>
              <a:t>Inflationary impacts</a:t>
            </a:r>
          </a:p>
          <a:p>
            <a:pPr lvl="1"/>
            <a:r>
              <a:rPr lang="en-US" dirty="0"/>
              <a:t>Discretionary programs and awards</a:t>
            </a:r>
          </a:p>
          <a:p>
            <a:r>
              <a:rPr lang="en-US" dirty="0"/>
              <a:t>Federal programs and next authorization</a:t>
            </a:r>
          </a:p>
          <a:p>
            <a:r>
              <a:rPr lang="en-US" dirty="0"/>
              <a:t>Request for delegation support</a:t>
            </a:r>
          </a:p>
          <a:p>
            <a:pPr lvl="1"/>
            <a:r>
              <a:rPr lang="en-US" dirty="0"/>
              <a:t>Focus on formula funds</a:t>
            </a:r>
          </a:p>
          <a:p>
            <a:pPr lvl="1"/>
            <a:r>
              <a:rPr lang="en-US" dirty="0"/>
              <a:t>Discretionary grant applications</a:t>
            </a:r>
          </a:p>
          <a:p>
            <a:pPr lvl="2"/>
            <a:r>
              <a:rPr lang="en-US" dirty="0"/>
              <a:t>Iowa DOT applications</a:t>
            </a:r>
          </a:p>
          <a:p>
            <a:pPr lvl="2"/>
            <a:r>
              <a:rPr lang="en-US" dirty="0"/>
              <a:t>Des Moines Airport Terminal</a:t>
            </a:r>
          </a:p>
          <a:p>
            <a:pPr lvl="2"/>
            <a:r>
              <a:rPr lang="en-US" dirty="0"/>
              <a:t>Public Transit Vehicle replacement</a:t>
            </a:r>
          </a:p>
          <a:p>
            <a:pPr lvl="1"/>
            <a:r>
              <a:rPr lang="en-US" dirty="0"/>
              <a:t>Lock and Dam investments on the Upper Mississippi River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9A480-9C22-C972-DC75-B22CCB1C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3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29511</TotalTime>
  <Words>121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Washington, D.C. Trip September 19-21, 2023 </vt:lpstr>
      <vt:lpstr>Itinerary</vt:lpstr>
      <vt:lpstr>Potential Talking Points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243</cp:revision>
  <cp:lastPrinted>2023-07-03T15:31:20Z</cp:lastPrinted>
  <dcterms:created xsi:type="dcterms:W3CDTF">2020-06-02T12:58:37Z</dcterms:created>
  <dcterms:modified xsi:type="dcterms:W3CDTF">2023-07-05T19:06:35Z</dcterms:modified>
</cp:coreProperties>
</file>