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July 11,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C1693D-9D5C-5DA8-7C74-97DFC3737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239"/>
            <a:ext cx="9144000" cy="647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AC3EF2-9DE8-FB44-1B63-55C9CF1B6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6400"/>
            <a:ext cx="9108325" cy="58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128593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May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29169</TotalTime>
  <Words>41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May 2023)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239</cp:revision>
  <cp:lastPrinted>2022-10-06T13:06:52Z</cp:lastPrinted>
  <dcterms:created xsi:type="dcterms:W3CDTF">2020-06-02T12:58:37Z</dcterms:created>
  <dcterms:modified xsi:type="dcterms:W3CDTF">2023-07-03T19:00:45Z</dcterms:modified>
</cp:coreProperties>
</file>