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756220"/>
              </p:ext>
            </p:extLst>
          </p:nvPr>
        </p:nvGraphicFramePr>
        <p:xfrm>
          <a:off x="703389" y="1012506"/>
          <a:ext cx="7737222" cy="52962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59531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819.2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874.2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738.3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875.9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(137.6)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433782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(94.2)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(94.2)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11, 2023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Final FY 2023 Program Balance will be presented in August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June letting was approximately $40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July 18, 2023.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11, 2023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23451</TotalTime>
  <Words>129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1069</cp:revision>
  <cp:lastPrinted>2023-06-29T17:20:46Z</cp:lastPrinted>
  <dcterms:created xsi:type="dcterms:W3CDTF">2001-05-04T13:55:51Z</dcterms:created>
  <dcterms:modified xsi:type="dcterms:W3CDTF">2023-06-29T17:51:51Z</dcterms:modified>
</cp:coreProperties>
</file>