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"/>
  </p:notesMasterIdLst>
  <p:handoutMasterIdLst>
    <p:handoutMasterId r:id="rId4"/>
  </p:handoutMasterIdLst>
  <p:sldIdLst>
    <p:sldId id="825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6" autoAdjust="0"/>
    <p:restoredTop sz="91991" autoAdjust="0"/>
  </p:normalViewPr>
  <p:slideViewPr>
    <p:cSldViewPr snapToGrid="0">
      <p:cViewPr varScale="1">
        <p:scale>
          <a:sx n="98" d="100"/>
          <a:sy n="98" d="100"/>
        </p:scale>
        <p:origin x="360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-97972" y="267734"/>
            <a:ext cx="9144000" cy="182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Iowa Transportation Commission Tour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North Central Iowa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August 7, 2023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B8257D-41CA-2B39-7331-84A54C44C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17" y="1585608"/>
            <a:ext cx="8263647" cy="462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47680</TotalTime>
  <Words>13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Times New Roman</vt:lpstr>
      <vt:lpstr>Wingdings</vt:lpstr>
      <vt:lpstr>Office Theme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2039</cp:revision>
  <cp:lastPrinted>2023-03-28T17:48:55Z</cp:lastPrinted>
  <dcterms:created xsi:type="dcterms:W3CDTF">2001-05-04T13:55:51Z</dcterms:created>
  <dcterms:modified xsi:type="dcterms:W3CDTF">2023-06-29T18:10:12Z</dcterms:modified>
</cp:coreProperties>
</file>