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6"/>
  </p:notesMasterIdLst>
  <p:sldIdLst>
    <p:sldId id="306" r:id="rId3"/>
    <p:sldId id="348" r:id="rId4"/>
    <p:sldId id="350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89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7/9/2024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06499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offset left turn lanes and traffic signalization on U.S. 65 at Campus Drive on the east side of town (Certified Site Amendment)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Bondurant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$1,159,625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$695,775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35085-3674-1B95-872D-C805E389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041" y="3429001"/>
            <a:ext cx="2572210" cy="297747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9842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1309"/>
              </p:ext>
            </p:extLst>
          </p:nvPr>
        </p:nvGraphicFramePr>
        <p:xfrm>
          <a:off x="177696" y="1567496"/>
          <a:ext cx="8755290" cy="293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6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3968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13442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079429">
                  <a:extLst>
                    <a:ext uri="{9D8B030D-6E8A-4147-A177-3AD203B41FA5}">
                      <a16:colId xmlns:a16="http://schemas.microsoft.com/office/drawing/2014/main" val="232667212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5870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PROJECT BACKGROUND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RISE FUNDS AWARDED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ELIGIBLE PROJECT COSTS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RISE FUNDS REIMBURSED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SETTLEMENT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PT Sans" panose="020B0503020203090204" pitchFamily="34" charset="0"/>
                        </a:rPr>
                        <a:t>Awarded $3,070,000 on August 8, 2017, for the reconstruction of approximately 5,220 feet of Kansas Avenue and a roundabout at Kansas Avenue and St. Andrews Drive contingent on the creation of 307 new jobs. The roadway was opened to traffic on September 25, 2019. No jobs were created.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North Liberty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$3,070,000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$3,985,264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$3,070,000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$1,077,368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Settlement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DA31-6334-B8E9-85DB-89988949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02" y="4094403"/>
            <a:ext cx="1743997" cy="2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3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155</Words>
  <Application>Microsoft Office PowerPoint</Application>
  <PresentationFormat>On-screen Show (4:3)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32</cp:revision>
  <dcterms:created xsi:type="dcterms:W3CDTF">2023-08-03T14:09:31Z</dcterms:created>
  <dcterms:modified xsi:type="dcterms:W3CDTF">2024-06-28T18:03:50Z</dcterms:modified>
</cp:coreProperties>
</file>