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1"/>
  </p:notesMasterIdLst>
  <p:sldIdLst>
    <p:sldId id="306" r:id="rId3"/>
    <p:sldId id="326" r:id="rId4"/>
    <p:sldId id="333" r:id="rId5"/>
    <p:sldId id="337" r:id="rId6"/>
    <p:sldId id="338" r:id="rId7"/>
    <p:sldId id="345" r:id="rId8"/>
    <p:sldId id="342" r:id="rId9"/>
    <p:sldId id="315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89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7/9/2024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56410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FY2024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$11,759,666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$5,879,833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5/31/2024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FY2024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$10,951,765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(93.1%)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$5,326,759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(90.6%)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FY2024 RISE Funds Awarded as of 5/31/2024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$8,932,847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(76.0%)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$0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5/31/2024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$53,735,431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$20,451,872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5/31/2024</a:t>
                      </a:r>
                      <a:r>
                        <a:rPr lang="en-US" sz="1800" b="0" baseline="30000" dirty="0">
                          <a:latin typeface="+mn-lt"/>
                        </a:rPr>
                        <a:t>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($40,816,789)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($17,160,520)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5/31/2024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$12,918,642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$3,291,353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90394" y="5211662"/>
            <a:ext cx="839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Calculation based on FY2023 average monthly RISE RUTF revenue of $979,972 to the city RISE fund and $489,986 to the county RISE fund. As of 5/31/2024, FY2024 is 91.7% complete.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Actual RISE revenue includes RUTF revenue, loan repayments, and project settlements. These revenue sources are variable and are not included in projections.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 Award of $344,450 to Fort Dodge in June 2024 is not reflected in the outstanding commitments of 5/31/2024.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Project Evaluation Criteria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56366"/>
              </p:ext>
            </p:extLst>
          </p:nvPr>
        </p:nvGraphicFramePr>
        <p:xfrm>
          <a:off x="360485" y="1610485"/>
          <a:ext cx="8394456" cy="26404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43132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2451324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Development Potential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Economic Impact and Cost Effectiveness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Local Commitment and Initiative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 Need and Justification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Economic Need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86889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offset left turn lanes and traffic signalization on U.S. 65 at Campus Drive on the east side of town (Certified Site Amendment)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Bondurant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$1,159,625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$695,775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4445538" y="5601410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Bondurant</a:t>
            </a:r>
            <a:endParaRPr lang="fr-FR" sz="24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Certified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Site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Local Development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Amendment</a:t>
            </a:r>
            <a:endParaRPr lang="fr-FR" sz="2400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1" y="2796381"/>
            <a:ext cx="352889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An amendment to the scope and grant award was requested to construct offset left turn lanes and traffic signals on U.S 65 at Campus Drive.</a:t>
            </a:r>
          </a:p>
          <a:p>
            <a:pPr eaLnBrk="1" hangingPunct="1"/>
            <a:endParaRPr lang="en-US" altLang="en-US" sz="8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Awarded August 2023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$3,675,594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RISE Award: $2,205,356 (60%)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Added Total Cost:    $1,159,625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RISE Request:   $695,775 (60%)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10809" y="271938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A23E018-4344-F714-B470-D722F454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43" y="897523"/>
            <a:ext cx="4219961" cy="4884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ABB17-250C-F64D-7DC2-4A141555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19" y="4615542"/>
            <a:ext cx="1802394" cy="16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4090440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Project Settlement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North Liberty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Immediate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Opportunity</a:t>
            </a:r>
            <a:endParaRPr lang="fr-FR" sz="2400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50" y="2875611"/>
            <a:ext cx="370235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Awarded $3,070,000 on August 8, 2017, for the reconstruction of approximately 5,220 feet of Kansas Avenue and a roundabout at Kansas Avenue and St. Andrews Drive contingent on the creation of 307 new jobs. The roadway was opened to traffic on September 25, 2019. No jobs were created.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RISE Funds Reimbursed:   $3,070,000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Recommended 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Settlement:  			   $1,077,368</a:t>
            </a:r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10809" y="2734137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D79EA6-C387-26A1-09C3-9CE9764D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80" y="1119571"/>
            <a:ext cx="3939111" cy="50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498</Words>
  <Application>Microsoft Office PowerPoint</Application>
  <PresentationFormat>On-screen Show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32</cp:revision>
  <dcterms:created xsi:type="dcterms:W3CDTF">2023-08-03T14:09:31Z</dcterms:created>
  <dcterms:modified xsi:type="dcterms:W3CDTF">2024-06-28T18:03:09Z</dcterms:modified>
</cp:coreProperties>
</file>