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"/>
  </p:notesMasterIdLst>
  <p:handoutMasterIdLst>
    <p:handoutMasterId r:id="rId6"/>
  </p:handoutMasterIdLst>
  <p:sldIdLst>
    <p:sldId id="374" r:id="rId2"/>
    <p:sldId id="385" r:id="rId3"/>
    <p:sldId id="382" r:id="rId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14" d="100"/>
          <a:sy n="114" d="100"/>
        </p:scale>
        <p:origin x="152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algn="r"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algn="r"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9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Highway Program Balance</a:t>
            </a:r>
            <a:br>
              <a:rPr lang="en-US" sz="3000" dirty="0"/>
            </a:br>
            <a:r>
              <a:rPr lang="en-US" sz="2000" dirty="0"/>
              <a:t>(FY 2019 $ in millions)</a:t>
            </a:r>
            <a:endParaRPr lang="en-US" sz="3000" dirty="0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4538283-DEA3-4530-ACE9-2DF8E60E38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June 11, 2019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011452"/>
              </p:ext>
            </p:extLst>
          </p:nvPr>
        </p:nvGraphicFramePr>
        <p:xfrm>
          <a:off x="789140" y="1246688"/>
          <a:ext cx="7778662" cy="5151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16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Program Balance (June 2018)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(19.3)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(through Apr.)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669.9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(through Apr.)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710.7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40.8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(through May)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540.2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(through May)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551.8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(11.6)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FY 19 Amendment for Maintenance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(12.0)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3764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(May 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(2.1)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(8.0)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Continues to fluctuate from month-to-month but overall higher than forecast and expect that to continue.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77 percent of the Program has been let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Approximately $164 million of work remains to be let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4D3ED9BA-7740-4596-A1C1-FD507BC86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June 11, 2019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Primary Road Fund Balance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9B8652-A3A7-4B94-8448-392C1F584C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June 11, 2019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47582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Primary Road Fund balance (Apr. 1): $292.2 million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$296.0 million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Lowest projected balance in FY 2019: $189.9 million in June 2019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$149.2 million in June 2019</a:t>
            </a:r>
          </a:p>
          <a:p>
            <a:pPr lvl="1">
              <a:buNone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Largest projected deficit in FY 2020: -$54.3 million in Dec. 2019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$-46.9 million in Nov. 2019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Current RISE Fund Balance: $53.6 million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$53.0 million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06936890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16399</TotalTime>
  <Words>210</Words>
  <Application>Microsoft Office PowerPoint</Application>
  <PresentationFormat>On-screen Show (4:3)</PresentationFormat>
  <Paragraphs>45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Helvetica</vt:lpstr>
      <vt:lpstr>Wingdings</vt:lpstr>
      <vt:lpstr>Straight Edge</vt:lpstr>
      <vt:lpstr>Highway Program Balance (FY 2019 $ in millions)</vt:lpstr>
      <vt:lpstr>PowerPoint Presentation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Tebben, Donald</cp:lastModifiedBy>
  <cp:revision>895</cp:revision>
  <cp:lastPrinted>2019-04-01T21:44:25Z</cp:lastPrinted>
  <dcterms:created xsi:type="dcterms:W3CDTF">2001-05-04T13:55:51Z</dcterms:created>
  <dcterms:modified xsi:type="dcterms:W3CDTF">2019-06-04T15:07:50Z</dcterms:modified>
</cp:coreProperties>
</file>