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74" r:id="rId2"/>
    <p:sldId id="385" r:id="rId3"/>
    <p:sldId id="38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Highway Program Balance</a:t>
            </a:r>
            <a:br>
              <a:rPr lang="en-US" sz="3000" dirty="0"/>
            </a:br>
            <a:r>
              <a:rPr lang="en-US" sz="2000" dirty="0"/>
              <a:t>(FY 2019 $ in millions)</a:t>
            </a:r>
            <a:endParaRPr lang="en-US" sz="30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4538283-DEA3-4530-ACE9-2DF8E60E3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11, 2019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11452"/>
              </p:ext>
            </p:extLst>
          </p:nvPr>
        </p:nvGraphicFramePr>
        <p:xfrm>
          <a:off x="789140" y="1246688"/>
          <a:ext cx="7778662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(19.3)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(through Apr.)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669.9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(through Apr.)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710.7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540.2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551.8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FY 19 Amendment for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(12.0)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764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(May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(8.0)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77 percent of the Program has been 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$164 million of work remains to be let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D3ED9BA-7740-4596-A1C1-FD507BC86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11,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11,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475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(Apr. 1): $292.2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$296.0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2019: $189.9 million in June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$149.2 million in June 2019</a:t>
            </a:r>
          </a:p>
          <a:p>
            <a:pPr lvl="1">
              <a:buNone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Largest projected deficit in FY 2020: -$54.3 million in Dec.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$-46.9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$53.6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$53.0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6936890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16399</TotalTime>
  <Words>210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Highway Program Balance (FY 2019 $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895</cp:revision>
  <cp:lastPrinted>2019-04-01T21:44:25Z</cp:lastPrinted>
  <dcterms:created xsi:type="dcterms:W3CDTF">2001-05-04T13:55:51Z</dcterms:created>
  <dcterms:modified xsi:type="dcterms:W3CDTF">2019-06-04T15:07:50Z</dcterms:modified>
</cp:coreProperties>
</file>