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2" r:id="rId2"/>
    <p:sldId id="268" r:id="rId3"/>
    <p:sldId id="269" r:id="rId4"/>
    <p:sldId id="281" r:id="rId5"/>
    <p:sldId id="278" r:id="rId6"/>
    <p:sldId id="276" r:id="rId7"/>
    <p:sldId id="286" r:id="rId8"/>
    <p:sldId id="274" r:id="rId9"/>
    <p:sldId id="282" r:id="rId10"/>
    <p:sldId id="287" r:id="rId11"/>
    <p:sldId id="279" r:id="rId12"/>
    <p:sldId id="277" r:id="rId13"/>
    <p:sldId id="285" r:id="rId14"/>
    <p:sldId id="280" r:id="rId15"/>
    <p:sldId id="273" r:id="rId16"/>
    <p:sldId id="270" r:id="rId17"/>
    <p:sldId id="289" r:id="rId18"/>
    <p:sldId id="290" r:id="rId19"/>
    <p:sldId id="288" r:id="rId20"/>
    <p:sldId id="28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4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52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9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59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9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6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6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7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4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6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BD26122-A66E-426B-8C0D-97512235E29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887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2921" y="2128670"/>
            <a:ext cx="7961744" cy="222835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Rhonda Chambers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en-US" sz="2100" i="1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Airport Director of the Fort Dodge Regional Airport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100" b="1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William Kyle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i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Airport Manager of the Northeast Iowa Regional Airport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i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&amp; President of Charles City Aeronautics Inc.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100" i="1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Marty Lenss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i="1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Airport Director-Eastern Iowa Airport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100" i="1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26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05949" y="2090027"/>
            <a:ext cx="5448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Aerospace Information Technology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223" y="2585664"/>
            <a:ext cx="4971554" cy="3309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60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868764" y="2546827"/>
            <a:ext cx="3664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Navigation Technicians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45" y="3033115"/>
            <a:ext cx="3951798" cy="2636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769" y="3047650"/>
            <a:ext cx="4108053" cy="255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915973" y="2609069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Air Traffic Control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632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46779" y="2167307"/>
            <a:ext cx="8696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Airport Management, Airfield Operations &amp; Maintenance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21087" b="16854"/>
          <a:stretch/>
        </p:blipFill>
        <p:spPr>
          <a:xfrm>
            <a:off x="82038" y="3688587"/>
            <a:ext cx="2840887" cy="224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013" y="3844953"/>
            <a:ext cx="3332536" cy="2023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169" y="2661229"/>
            <a:ext cx="3101600" cy="2326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6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22925" y="2004932"/>
            <a:ext cx="8284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Aircraft Rescue &amp; Firefighting – Emergency Responders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447" y="2445614"/>
            <a:ext cx="5185108" cy="345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8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79908" y="2025660"/>
            <a:ext cx="2566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Fueling Services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13" y="3404014"/>
            <a:ext cx="3198412" cy="2398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6524962" y="2921985"/>
            <a:ext cx="1471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De-Icing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7" y="2501394"/>
            <a:ext cx="2403246" cy="3204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949880" y="2170483"/>
            <a:ext cx="2733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Ground Handling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33" y="2626954"/>
            <a:ext cx="2381902" cy="3175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37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58" y="2859948"/>
            <a:ext cx="3899079" cy="292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659457" y="2250809"/>
            <a:ext cx="3825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Maintenance &amp; Avionics</a:t>
            </a:r>
            <a:endParaRPr lang="en-US" sz="13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148" y="2961104"/>
            <a:ext cx="4668944" cy="2721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250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10180" y="2133561"/>
            <a:ext cx="4609690" cy="655856"/>
          </a:xfrm>
        </p:spPr>
        <p:txBody>
          <a:bodyPr>
            <a:normAutofit fontScale="62500" lnSpcReduction="20000"/>
          </a:bodyPr>
          <a:lstStyle/>
          <a:p>
            <a:r>
              <a:rPr lang="en-US" sz="525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2019 Airport Programs</a:t>
            </a:r>
          </a:p>
          <a:p>
            <a:endParaRPr lang="en-US" sz="2400" b="1" dirty="0">
              <a:solidFill>
                <a:prstClr val="white"/>
              </a:solidFill>
              <a:effectLst>
                <a:glow rad="228600">
                  <a:srgbClr val="052F61">
                    <a:satMod val="175000"/>
                    <a:alpha val="40000"/>
                  </a:srgbClr>
                </a:glow>
              </a:effectLst>
            </a:endParaRPr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2" y="1033259"/>
            <a:ext cx="4018935" cy="7244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34976" y="1176207"/>
            <a:ext cx="2981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Office of Aviation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911555" y="2789416"/>
            <a:ext cx="7628148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"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Airport Improvement Program - $4,616,091</a:t>
            </a:r>
          </a:p>
          <a:p>
            <a:r>
              <a:rPr lang="en-US" sz="2400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</a:t>
            </a:r>
            <a:r>
              <a:rPr lang="en-US" sz="2100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Funded through the State Aviation Fund</a:t>
            </a:r>
          </a:p>
          <a:p>
            <a:pPr marL="342900" indent="-342900">
              <a:buFont typeface="Wingdings" panose="05000000000000000000" pitchFamily="2" charset="2"/>
              <a:buChar char=""/>
            </a:pPr>
            <a:endParaRPr lang="en-US" sz="2400" dirty="0">
              <a:solidFill>
                <a:prstClr val="white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>
              <a:buFont typeface="Wingdings" panose="05000000000000000000" pitchFamily="2" charset="2"/>
              <a:buChar char=""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Vertical Infrastructure Programs - $2,231,990</a:t>
            </a:r>
          </a:p>
          <a:p>
            <a:r>
              <a:rPr lang="en-US" sz="2400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	</a:t>
            </a:r>
            <a:r>
              <a:rPr lang="en-US" sz="2100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Commercial Service - $1,500,000</a:t>
            </a:r>
          </a:p>
          <a:p>
            <a:r>
              <a:rPr lang="en-US" sz="2100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	General Aviation - $731,990</a:t>
            </a:r>
          </a:p>
        </p:txBody>
      </p:sp>
    </p:spTree>
    <p:extLst>
      <p:ext uri="{BB962C8B-B14F-4D97-AF65-F5344CB8AC3E}">
        <p14:creationId xmlns:p14="http://schemas.microsoft.com/office/powerpoint/2010/main" val="5667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41117" y="3628359"/>
            <a:ext cx="7459094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>
              <a:defRPr/>
            </a:pPr>
            <a:r>
              <a:rPr lang="en-US" sz="27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Airport Infrastructure Reinvestment for Iowa </a:t>
            </a:r>
          </a:p>
          <a:p>
            <a:pPr algn="ctr" defTabSz="342900">
              <a:defRPr/>
            </a:pPr>
            <a:r>
              <a:rPr lang="en-US" sz="27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(AIR-Iowa)</a:t>
            </a:r>
          </a:p>
          <a:p>
            <a:pPr algn="ctr"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10-Year Program – $16.5 Million per year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539" y="2337719"/>
            <a:ext cx="85218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FY 19-20 Airport Vertical Infrastructure Needs: $80 Million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Current Funding: $2.2 Million per year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5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05925" y="2997985"/>
            <a:ext cx="4609690" cy="655856"/>
          </a:xfrm>
        </p:spPr>
        <p:txBody>
          <a:bodyPr>
            <a:normAutofit fontScale="70000" lnSpcReduction="20000"/>
          </a:bodyPr>
          <a:lstStyle/>
          <a:p>
            <a:r>
              <a:rPr lang="en-US" sz="525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Federal Issues</a:t>
            </a:r>
          </a:p>
          <a:p>
            <a:endParaRPr lang="en-US" sz="2400" b="1" dirty="0">
              <a:solidFill>
                <a:prstClr val="white"/>
              </a:solidFill>
              <a:effectLst>
                <a:glow rad="228600">
                  <a:srgbClr val="052F61">
                    <a:satMod val="175000"/>
                    <a:alpha val="40000"/>
                  </a:srgbClr>
                </a:glow>
              </a:effectLst>
            </a:endParaRPr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70" y="1143359"/>
            <a:ext cx="4391204" cy="1569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738745" y="3537564"/>
            <a:ext cx="6260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"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House Subcommittee Approved FY 20</a:t>
            </a:r>
          </a:p>
          <a:p>
            <a:pPr marL="342900" indent="-342900">
              <a:buFont typeface="Wingdings" panose="05000000000000000000" pitchFamily="2" charset="2"/>
              <a:buChar char=""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Infrastructure Package-Aviation</a:t>
            </a:r>
          </a:p>
          <a:p>
            <a:pPr marL="342900" indent="-342900">
              <a:buFont typeface="Wingdings" panose="05000000000000000000" pitchFamily="2" charset="2"/>
              <a:buChar char=""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Support EAS</a:t>
            </a:r>
            <a:endParaRPr lang="en-US" sz="2100" dirty="0">
              <a:solidFill>
                <a:prstClr val="white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32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7715" y="2744499"/>
            <a:ext cx="2473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57175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In conclusion…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t="19757" r="605" b="12198"/>
          <a:stretch/>
        </p:blipFill>
        <p:spPr>
          <a:xfrm>
            <a:off x="747075" y="2096781"/>
            <a:ext cx="7649852" cy="3903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389192" y="2271327"/>
            <a:ext cx="4408579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57175"/>
            <a:r>
              <a:rPr lang="en-US" sz="225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MOST IMPORTANT MAIN STREET</a:t>
            </a:r>
          </a:p>
        </p:txBody>
      </p:sp>
    </p:spTree>
    <p:extLst>
      <p:ext uri="{BB962C8B-B14F-4D97-AF65-F5344CB8AC3E}">
        <p14:creationId xmlns:p14="http://schemas.microsoft.com/office/powerpoint/2010/main" val="30323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979" y="2475203"/>
            <a:ext cx="5180042" cy="35255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4893" y="1978738"/>
            <a:ext cx="78886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30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WHY ARE AIRPORTS IMPORTANT TO IOWA?</a:t>
            </a:r>
            <a:endParaRPr lang="en-US" sz="300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5698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378971" y="3012916"/>
            <a:ext cx="44294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Thank you!!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8375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9066" y="1004032"/>
            <a:ext cx="4517796" cy="228011"/>
          </a:xfrm>
        </p:spPr>
        <p:txBody>
          <a:bodyPr>
            <a:noAutofit/>
          </a:bodyPr>
          <a:lstStyle/>
          <a:p>
            <a:r>
              <a:rPr lang="en-US" sz="1050" b="1" i="1" dirty="0"/>
              <a:t>Representing the interests of all public use airports in Iowa</a:t>
            </a:r>
            <a:endParaRPr lang="en-US" sz="10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4"/>
          <a:stretch/>
        </p:blipFill>
        <p:spPr>
          <a:xfrm>
            <a:off x="3082485" y="972437"/>
            <a:ext cx="2451684" cy="1819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56" y="2105741"/>
            <a:ext cx="2986208" cy="889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48" y="4204437"/>
            <a:ext cx="2443568" cy="7515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509" y="3227038"/>
            <a:ext cx="2617495" cy="1101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17"/>
          <a:stretch/>
        </p:blipFill>
        <p:spPr>
          <a:xfrm>
            <a:off x="6049072" y="972436"/>
            <a:ext cx="3064370" cy="936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8" y="2273080"/>
            <a:ext cx="1904762" cy="1476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87" y="2867952"/>
            <a:ext cx="1841300" cy="1449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398" y="4462213"/>
            <a:ext cx="4236539" cy="6796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87604" y="5411181"/>
            <a:ext cx="6368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glow rad="228600">
                    <a:srgbClr val="000000"/>
                  </a:glow>
                </a:effectLst>
              </a:rPr>
              <a:t>1,964,027 Passengers </a:t>
            </a:r>
            <a:r>
              <a:rPr lang="en-US" sz="2100" b="1" dirty="0">
                <a:effectLst>
                  <a:glow rad="228600">
                    <a:srgbClr val="000000"/>
                  </a:glow>
                </a:effectLst>
              </a:rPr>
              <a:t>(163,688 per Month)</a:t>
            </a:r>
          </a:p>
        </p:txBody>
      </p:sp>
    </p:spTree>
    <p:extLst>
      <p:ext uri="{BB962C8B-B14F-4D97-AF65-F5344CB8AC3E}">
        <p14:creationId xmlns:p14="http://schemas.microsoft.com/office/powerpoint/2010/main" val="255734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83042" y="2438026"/>
            <a:ext cx="4387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Business/Corporate Aviation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395" y="857250"/>
            <a:ext cx="4069080" cy="2708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5" b="20232"/>
          <a:stretch/>
        </p:blipFill>
        <p:spPr>
          <a:xfrm>
            <a:off x="483042" y="3100554"/>
            <a:ext cx="8116294" cy="2794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35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723200" y="2153076"/>
            <a:ext cx="1255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Military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071" y="2732612"/>
            <a:ext cx="3997340" cy="2998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35" y="2776525"/>
            <a:ext cx="4436261" cy="2952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5320173" y="2091291"/>
            <a:ext cx="3174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Agriculture Sprayers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156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29" y="2954806"/>
            <a:ext cx="4305877" cy="286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029396" y="2362896"/>
            <a:ext cx="2375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Cargo Industry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096" t="2221" r="772" b="2296"/>
          <a:stretch/>
        </p:blipFill>
        <p:spPr>
          <a:xfrm>
            <a:off x="4581920" y="2193068"/>
            <a:ext cx="4363299" cy="2379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075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641235" y="2178264"/>
            <a:ext cx="1803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Recreation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629"/>
          <a:stretch/>
        </p:blipFill>
        <p:spPr>
          <a:xfrm>
            <a:off x="174929" y="2783587"/>
            <a:ext cx="4572000" cy="3063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930" y="2047301"/>
            <a:ext cx="4269850" cy="3202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11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8" y="2755788"/>
            <a:ext cx="4244360" cy="2825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84176" y="2261024"/>
            <a:ext cx="3586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Iowa’s EMS Helicopters</a:t>
            </a:r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969" y="2990257"/>
            <a:ext cx="3668621" cy="2756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5524934" y="2122708"/>
            <a:ext cx="29851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Iowa State Patrol’s 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Air Wing Division</a:t>
            </a:r>
          </a:p>
        </p:txBody>
      </p:sp>
    </p:spTree>
    <p:extLst>
      <p:ext uri="{BB962C8B-B14F-4D97-AF65-F5344CB8AC3E}">
        <p14:creationId xmlns:p14="http://schemas.microsoft.com/office/powerpoint/2010/main" val="28605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9257" y="113298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1004031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029396" y="2362896"/>
            <a:ext cx="93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Pilots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63974" y="2434422"/>
            <a:ext cx="2642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Aviation Schools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7" y="2873004"/>
            <a:ext cx="4262249" cy="2841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464" r="4180" b="9204"/>
          <a:stretch/>
        </p:blipFill>
        <p:spPr>
          <a:xfrm>
            <a:off x="4657477" y="2873003"/>
            <a:ext cx="4197455" cy="2714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334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997</TotalTime>
  <Words>225</Words>
  <Application>Microsoft Office PowerPoint</Application>
  <PresentationFormat>On-screen Show (4:3)</PresentationFormat>
  <Paragraphs>67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Century Gothic</vt:lpstr>
      <vt:lpstr>Wingdings</vt:lpstr>
      <vt:lpstr>Wingdings 3</vt:lpstr>
      <vt:lpstr>Slice</vt:lpstr>
      <vt:lpstr>Representing the interests  of all public use airports in Iowa</vt:lpstr>
      <vt:lpstr>Representing the interests  of all public use airports in Iowa</vt:lpstr>
      <vt:lpstr>Representing the interests of all public use airports in Iowa</vt:lpstr>
      <vt:lpstr>PowerPoint Presentation</vt:lpstr>
      <vt:lpstr>Representing the interests  of all public use airports in Iowa</vt:lpstr>
      <vt:lpstr>Representing the interests  of all public use airports in Iowa</vt:lpstr>
      <vt:lpstr>Representing the interests  of all public use airports in Iowa</vt:lpstr>
      <vt:lpstr>Representing the interests  of all public use airports in Iowa</vt:lpstr>
      <vt:lpstr>Representing the interests  of all public use airports in Iowa</vt:lpstr>
      <vt:lpstr>Representing the interests  of all public use airports in Iowa</vt:lpstr>
      <vt:lpstr>Representing the interests  of all public use airports in Iowa</vt:lpstr>
      <vt:lpstr>Representing the interests  of all public use airports in Iowa</vt:lpstr>
      <vt:lpstr>Representing the interests  of all public use airports in Iowa</vt:lpstr>
      <vt:lpstr>Representing the interests  of all public use airports in Iowa</vt:lpstr>
      <vt:lpstr>Representing the interests  of all public use airports in Iowa</vt:lpstr>
      <vt:lpstr>PowerPoint Presentation</vt:lpstr>
      <vt:lpstr>Representing the interests  of all public use airports in Iowa</vt:lpstr>
      <vt:lpstr>PowerPoint Presentation</vt:lpstr>
      <vt:lpstr>Representing the interests  of all public use airports in Iowa</vt:lpstr>
      <vt:lpstr>Representing the interests  of all public use airports in Iowa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Rhonda Chambers</dc:creator>
  <cp:lastModifiedBy>Anderson, Stuart</cp:lastModifiedBy>
  <cp:revision>41</cp:revision>
  <dcterms:created xsi:type="dcterms:W3CDTF">2019-01-29T20:18:38Z</dcterms:created>
  <dcterms:modified xsi:type="dcterms:W3CDTF">2019-06-10T17:34:03Z</dcterms:modified>
</cp:coreProperties>
</file>