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46" r:id="rId3"/>
    <p:sldId id="344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79" d="100"/>
          <a:sy n="79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73950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342 feet of South 85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$350,159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$280,127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Immediate Opportunity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ED0B133-F1FB-4ABA-A93B-E99BB9BC8398}"/>
              </a:ext>
            </a:extLst>
          </p:cNvPr>
          <p:cNvSpPr txBox="1"/>
          <p:nvPr/>
        </p:nvSpPr>
        <p:spPr>
          <a:xfrm>
            <a:off x="143105" y="5733256"/>
            <a:ext cx="32584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T Sans" panose="020B0503020203020204"/>
                <a:cs typeface="Arial" pitchFamily="34" charset="0"/>
              </a:rPr>
              <a:t>RISE Cost/Job Assisted:     $11,671.96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Capital Investment/RISE $: $1232.29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Company Average Wages: $35.36</a:t>
            </a:r>
          </a:p>
          <a:p>
            <a:pPr>
              <a:buClr>
                <a:schemeClr val="tx1"/>
              </a:buClr>
              <a:defRPr/>
            </a:pPr>
            <a:r>
              <a:rPr lang="en-US" sz="1400" dirty="0">
                <a:latin typeface="PT Sans" panose="020B0503020203020204"/>
                <a:cs typeface="Arial" pitchFamily="34" charset="0"/>
              </a:rPr>
              <a:t>Percent </a:t>
            </a:r>
            <a:r>
              <a:rPr lang="en-US" sz="14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400" dirty="0">
                <a:latin typeface="PT Sans" panose="020B0503020203020204"/>
                <a:cs typeface="Arial" pitchFamily="34" charset="0"/>
              </a:rPr>
              <a:t> Wage:  140%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23D3A-5E47-411A-BA20-FBCFBC1C9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5" t="40228" r="9051" b="14563"/>
          <a:stretch/>
        </p:blipFill>
        <p:spPr>
          <a:xfrm>
            <a:off x="3923928" y="3890680"/>
            <a:ext cx="2430872" cy="27559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951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093857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1,750 feet of South Monroe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Mason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$1,110,156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$555,078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C163802-D5FF-40A3-A836-0AB3AC704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90" t="36084" r="9838" b="15980"/>
          <a:stretch/>
        </p:blipFill>
        <p:spPr>
          <a:xfrm>
            <a:off x="3347864" y="3769351"/>
            <a:ext cx="2155440" cy="2739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12564</TotalTime>
  <Words>106</Words>
  <Application>Microsoft Office PowerPoint</Application>
  <PresentationFormat>On-screen Show (4:3)</PresentationFormat>
  <Paragraphs>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190</cp:revision>
  <cp:lastPrinted>2019-03-04T23:31:50Z</cp:lastPrinted>
  <dcterms:created xsi:type="dcterms:W3CDTF">2014-05-10T08:44:16Z</dcterms:created>
  <dcterms:modified xsi:type="dcterms:W3CDTF">2019-06-04T12:57:59Z</dcterms:modified>
</cp:coreProperties>
</file>