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05" d="100"/>
          <a:sy n="105" d="100"/>
        </p:scale>
        <p:origin x="3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70650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712.1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750.2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436.8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429.2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(May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11.0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7,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96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May letting was about $15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June 15,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June 7,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18668</TotalTime>
  <Words>125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1022</cp:revision>
  <cp:lastPrinted>2021-05-26T19:35:15Z</cp:lastPrinted>
  <dcterms:created xsi:type="dcterms:W3CDTF">2001-05-04T13:55:51Z</dcterms:created>
  <dcterms:modified xsi:type="dcterms:W3CDTF">2021-05-26T19:50:10Z</dcterms:modified>
</cp:coreProperties>
</file>