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354" r:id="rId3"/>
    <p:sldId id="352" r:id="rId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10" autoAdjust="0"/>
    <p:restoredTop sz="95574" autoAdjust="0"/>
  </p:normalViewPr>
  <p:slideViewPr>
    <p:cSldViewPr>
      <p:cViewPr varScale="1">
        <p:scale>
          <a:sx n="133" d="100"/>
          <a:sy n="133" d="100"/>
        </p:scale>
        <p:origin x="5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Iowa Transportation Commission Business Meeting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June 8, 2021</a:t>
            </a:r>
            <a:endParaRPr lang="en-US" dirty="0">
              <a:solidFill>
                <a:prstClr val="white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03500" y="2962504"/>
                <a:ext cx="1435606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209437"/>
              </p:ext>
            </p:extLst>
          </p:nvPr>
        </p:nvGraphicFramePr>
        <p:xfrm>
          <a:off x="136141" y="2487096"/>
          <a:ext cx="8896156" cy="8409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35659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454833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Replacement of the 11th Street Bridge.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Waterloo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$8,923,952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19%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$1,723,952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2940ACA-4A6C-4469-A1D4-6A5440342E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62" t="27556" r="14564" b="20456"/>
          <a:stretch/>
        </p:blipFill>
        <p:spPr>
          <a:xfrm>
            <a:off x="2051720" y="3573016"/>
            <a:ext cx="5040560" cy="29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188339"/>
              </p:ext>
            </p:extLst>
          </p:nvPr>
        </p:nvGraphicFramePr>
        <p:xfrm>
          <a:off x="111701" y="2472573"/>
          <a:ext cx="8896156" cy="11582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Provide additional roadway improvements to relocate the expanded main Des Moines Airport terminal (Amendment).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Des Moines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$9,724,688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$4,862,344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D99C393E-1EEB-4AF8-B620-C9C7D24A9F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51" t="13406" r="25588" b="13406"/>
          <a:stretch/>
        </p:blipFill>
        <p:spPr>
          <a:xfrm>
            <a:off x="2958884" y="4043024"/>
            <a:ext cx="3758373" cy="26836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7273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13118</TotalTime>
  <Words>89</Words>
  <Application>Microsoft Office PowerPoint</Application>
  <PresentationFormat>On-screen Show (4:3)</PresentationFormat>
  <Paragraphs>30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Markley, Craig</cp:lastModifiedBy>
  <cp:revision>250</cp:revision>
  <cp:lastPrinted>2020-11-02T14:16:15Z</cp:lastPrinted>
  <dcterms:created xsi:type="dcterms:W3CDTF">2014-05-10T08:44:16Z</dcterms:created>
  <dcterms:modified xsi:type="dcterms:W3CDTF">2021-06-01T13:13:52Z</dcterms:modified>
</cp:coreProperties>
</file>