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3" r:id="rId3"/>
    <p:sldId id="288" r:id="rId4"/>
    <p:sldId id="284" r:id="rId5"/>
    <p:sldId id="289" r:id="rId6"/>
    <p:sldId id="290" r:id="rId7"/>
    <p:sldId id="282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79" d="100"/>
          <a:sy n="79" d="100"/>
        </p:scale>
        <p:origin x="28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6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6EC1-01E8-4B48-948C-AB25140EE14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9635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I-380 from North Liberty to Cedar Rapids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I-80 at DeSoto interchange</a:t>
            </a:r>
            <a:endParaRPr lang="en-US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94BB2-8B14-478B-89C1-17188078916B}"/>
              </a:ext>
            </a:extLst>
          </p:cNvPr>
          <p:cNvSpPr txBox="1"/>
          <p:nvPr/>
        </p:nvSpPr>
        <p:spPr>
          <a:xfrm>
            <a:off x="1219200" y="4648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June 8, 2021</a:t>
            </a:r>
          </a:p>
        </p:txBody>
      </p:sp>
    </p:spTree>
    <p:extLst>
      <p:ext uri="{BB962C8B-B14F-4D97-AF65-F5344CB8AC3E}">
        <p14:creationId xmlns:p14="http://schemas.microsoft.com/office/powerpoint/2010/main" val="286851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3657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New I-380 CPZ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Approximately 12 miles long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Includes three interchanges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Expected future growth in traffic and housing/commercial development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Expansion to 6 lanes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Improve mobility, safety, and efficiency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A2AFFAB-ACD3-421D-BBA9-A1B9C22BC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399377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Comments (I-380 Johnson/Linn):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total comments – including the Cities of North Liberty, Swisher and Cedar Rapids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comments: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CPZ letter and map needs more specifics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Conversations with developers and cities helped 	answer their questions and concerns about being 	able to develop their property under a CPZ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– overall no real concerns with the CPZ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  NEW CPZ for I-80 in Dallas County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BFFBA52-8E2D-4E60-860A-7F081275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5" y="901932"/>
            <a:ext cx="724796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3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Comments (I-80 Dallas):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total comments – Mainly coming from businesses at the interchange and residents east of De Soto.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comments: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Wanting to know if their property will be impacted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Explained that CPZ is a tool that allows us to make decisions prior to an area being rezoned or for a structure being built over $25,000 in value.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CPZ zone is different than right-of-way line.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– overall no real concerns with the CPZ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54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CPZ process improvements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New CPZs since 2018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Public notification was added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notification letters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video on the CPZ process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Beneficial to property owners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Development considerations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Does not discourage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Minimizes future costs/impacts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May result in purchase - most do not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27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Next Steps (I-380 Johnson/Linn and I-80 Dallas):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accent1">
                      <a:alpha val="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Sought initial guidance from Commission for new I-380 and I-80 Corridor Preservation Zone (CPZ)  March 9, 2021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accent1">
                      <a:alpha val="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Mailed initial written notices to the affected city or county and property owners  March 2021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accent1">
                      <a:alpha val="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Affected cities or counties and property owners were given the opportunity to comment  March –May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expiration of the 60 day comment period, we present the proposed CPZ to the Commission today at the monthly workshop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8, 2021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proposed CPZ is presented to the Commission for formal action at the next monthly business meeting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send a final notice to affected property owners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57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743200"/>
            <a:ext cx="6477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Thank You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Gary K. Harris, PE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Location and Environment Bureau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2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9136</TotalTime>
  <Words>305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Harris, Gary</cp:lastModifiedBy>
  <cp:revision>92</cp:revision>
  <dcterms:created xsi:type="dcterms:W3CDTF">2015-07-15T17:52:24Z</dcterms:created>
  <dcterms:modified xsi:type="dcterms:W3CDTF">2021-06-01T15:20:55Z</dcterms:modified>
</cp:coreProperties>
</file>