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  <c:pt idx="2">
                  <c:v>371134</c:v>
                </c:pt>
                <c:pt idx="3">
                  <c:v>328122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6/3/2022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97%</a:t>
            </a:r>
          </a:p>
          <a:p>
            <a:pPr algn="ctr"/>
            <a:r>
              <a:rPr lang="en-US" sz="1400" dirty="0"/>
              <a:t>(95%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93% (93%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F4FB8A-04CB-4C65-B298-7C10FFDE8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514"/>
            <a:ext cx="9144000" cy="653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217568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April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D5C8BC-64E5-42EE-AD53-9D09B2F12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11295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Moody’s/CNN Recovery Index - Midwest (Pre-Pandemic = 100) As of 6/3/2022</vt:lpstr>
      <vt:lpstr>PowerPoint Presentation</vt:lpstr>
      <vt:lpstr>Monthly Passenger Counts at Iowa’s Eight Commercial Service Airports (through April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182</cp:revision>
  <cp:lastPrinted>2021-11-08T14:38:34Z</cp:lastPrinted>
  <dcterms:created xsi:type="dcterms:W3CDTF">2020-06-02T12:58:37Z</dcterms:created>
  <dcterms:modified xsi:type="dcterms:W3CDTF">2022-06-03T20:00:33Z</dcterms:modified>
</cp:coreProperties>
</file>