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4" r:id="rId4"/>
    <p:sldId id="270" r:id="rId5"/>
    <p:sldId id="905" r:id="rId6"/>
    <p:sldId id="257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335701</c:v>
                </c:pt>
                <c:pt idx="8">
                  <c:v>311147</c:v>
                </c:pt>
                <c:pt idx="9">
                  <c:v>330340</c:v>
                </c:pt>
                <c:pt idx="10">
                  <c:v>337303</c:v>
                </c:pt>
                <c:pt idx="11">
                  <c:v>336536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Sheet1!$G$1</c:f>
              <c:strCache>
                <c:ptCount val="1"/>
                <c:pt idx="0">
                  <c:v>2022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Sheet1!$G$2:$G$13</c:f>
              <c:numCache>
                <c:formatCode>General</c:formatCode>
                <c:ptCount val="12"/>
                <c:pt idx="0">
                  <c:v>269474</c:v>
                </c:pt>
                <c:pt idx="1">
                  <c:v>286759</c:v>
                </c:pt>
                <c:pt idx="2">
                  <c:v>371134</c:v>
                </c:pt>
                <c:pt idx="3">
                  <c:v>328122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6/3/2022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6/3/2022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6/3/2022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6/3/2022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6/3/2022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6/3/2022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June 13, 2022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6/3/2022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 dirty="0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673349" y="3723224"/>
            <a:ext cx="1617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97%</a:t>
            </a:r>
          </a:p>
          <a:p>
            <a:pPr algn="ctr"/>
            <a:r>
              <a:rPr lang="en-US" sz="1400" dirty="0"/>
              <a:t>(95%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105%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98%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893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759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87%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93% (93%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F4FB8A-04CB-4C65-B298-7C10FFDE8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1514"/>
            <a:ext cx="9144000" cy="6534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217568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April 2022)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D5C8BC-64E5-42EE-AD53-9D09B2F12A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11295</TotalTime>
  <Words>107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Moody’s/CNN Recovery Index - Midwest (Pre-Pandemic = 100) As of 6/3/2022</vt:lpstr>
      <vt:lpstr>PowerPoint Presentation</vt:lpstr>
      <vt:lpstr>Monthly Passenger Counts at Iowa’s Eight Commercial Service Airports (through April 2022)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182</cp:revision>
  <cp:lastPrinted>2021-11-08T14:38:34Z</cp:lastPrinted>
  <dcterms:created xsi:type="dcterms:W3CDTF">2020-06-02T12:58:37Z</dcterms:created>
  <dcterms:modified xsi:type="dcterms:W3CDTF">2022-06-03T20:00:33Z</dcterms:modified>
</cp:coreProperties>
</file>