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0093"/>
              </p:ext>
            </p:extLst>
          </p:nvPr>
        </p:nvGraphicFramePr>
        <p:xfrm>
          <a:off x="703388" y="1012506"/>
          <a:ext cx="813581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9412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310943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85457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(Jan 2021) Includes 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(25.6)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743.3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(74.1)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(May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(82.9)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(86.2)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90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May letting was approximately $15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June 21, 2022. (Est. $77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28705</TotalTime>
  <Words>131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1072</cp:revision>
  <cp:lastPrinted>2022-05-23T14:33:52Z</cp:lastPrinted>
  <dcterms:created xsi:type="dcterms:W3CDTF">2001-05-04T13:55:51Z</dcterms:created>
  <dcterms:modified xsi:type="dcterms:W3CDTF">2022-05-23T14:37:04Z</dcterms:modified>
</cp:coreProperties>
</file>