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8"/>
  </p:notesMasterIdLst>
  <p:handoutMasterIdLst>
    <p:handoutMasterId r:id="rId9"/>
  </p:handoutMasterIdLst>
  <p:sldIdLst>
    <p:sldId id="633" r:id="rId2"/>
    <p:sldId id="825" r:id="rId3"/>
    <p:sldId id="901" r:id="rId4"/>
    <p:sldId id="893" r:id="rId5"/>
    <p:sldId id="899" r:id="rId6"/>
    <p:sldId id="900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1991" autoAdjust="0"/>
  </p:normalViewPr>
  <p:slideViewPr>
    <p:cSldViewPr snapToGrid="0">
      <p:cViewPr varScale="1">
        <p:scale>
          <a:sx n="78" d="100"/>
          <a:sy n="78" d="100"/>
        </p:scale>
        <p:origin x="102" y="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990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99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224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2023-2027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88808" y="327293"/>
            <a:ext cx="98937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Workshop Agenda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8807" y="327293"/>
            <a:ext cx="9893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1A6748-0FF4-4485-9F03-D1D82477E9E9}"/>
              </a:ext>
            </a:extLst>
          </p:cNvPr>
          <p:cNvSpPr txBox="1">
            <a:spLocks/>
          </p:cNvSpPr>
          <p:nvPr/>
        </p:nvSpPr>
        <p:spPr>
          <a:xfrm>
            <a:off x="457200" y="2195623"/>
            <a:ext cx="8229600" cy="34821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2023–2027 Iowa Transportation Improvement Program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2062254"/>
            <a:ext cx="9144000" cy="3375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835.1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169.0	134.5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102.1	110.3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222.0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(27.0)	(22.3)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163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95642" y="2414952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38643" y="511231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shown May 10,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5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418603"/>
              </p:ext>
            </p:extLst>
          </p:nvPr>
        </p:nvGraphicFramePr>
        <p:xfrm>
          <a:off x="271849" y="677396"/>
          <a:ext cx="7879978" cy="1779185"/>
        </p:xfrm>
        <a:graphic>
          <a:graphicData uri="http://schemas.openxmlformats.org/drawingml/2006/table">
            <a:tbl>
              <a:tblPr/>
              <a:tblGrid>
                <a:gridCol w="424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0380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5203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21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78049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52 Dubuque: 0.7 mi N of Boy Scout Rd to S of Co Rd C9Y in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Sageville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15.4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7676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Updates Since Draft Program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874295" y="822931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4032" y="166655"/>
            <a:ext cx="9893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312632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2062254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835.1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169.0	134.5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102.1	110.3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222.0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(15.4)	15.0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(11.6)	(37.3)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(8.5)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163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95642" y="2414952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38643" y="511231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579" y="247135"/>
            <a:ext cx="1999474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Adjustments since May workshop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891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2062254"/>
            <a:ext cx="9144000" cy="3375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835.1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169.0	134.5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102.1	110.3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206.6	315.0	110.8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(11.6)	(37.3)	(8.5)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53163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95642" y="2414952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38643" y="511231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June 13,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7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51371</TotalTime>
  <Words>1453</Words>
  <Application>Microsoft Office PowerPoint</Application>
  <PresentationFormat>On-screen Show (4:3)</PresentationFormat>
  <Paragraphs>132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Wingdings</vt:lpstr>
      <vt:lpstr>Office Theme</vt:lpstr>
      <vt:lpstr>2023-2027  Highway Program   Development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2044</cp:revision>
  <cp:lastPrinted>2022-04-26T16:40:23Z</cp:lastPrinted>
  <dcterms:created xsi:type="dcterms:W3CDTF">2001-05-04T13:55:51Z</dcterms:created>
  <dcterms:modified xsi:type="dcterms:W3CDTF">2022-05-17T18:42:05Z</dcterms:modified>
</cp:coreProperties>
</file>