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2"/>
  </p:notesMasterIdLst>
  <p:handoutMasterIdLst>
    <p:handoutMasterId r:id="rId13"/>
  </p:handoutMasterIdLst>
  <p:sldIdLst>
    <p:sldId id="325" r:id="rId2"/>
    <p:sldId id="326" r:id="rId3"/>
    <p:sldId id="327" r:id="rId4"/>
    <p:sldId id="328" r:id="rId5"/>
    <p:sldId id="329" r:id="rId6"/>
    <p:sldId id="330" r:id="rId7"/>
    <p:sldId id="291" r:id="rId8"/>
    <p:sldId id="331" r:id="rId9"/>
    <p:sldId id="332" r:id="rId10"/>
    <p:sldId id="283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6ABF2F-C3C6-4D33-8912-1FE910D37EAF}" v="127" dt="2022-06-01T18:28:35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48" autoAdjust="0"/>
    <p:restoredTop sz="94660"/>
  </p:normalViewPr>
  <p:slideViewPr>
    <p:cSldViewPr>
      <p:cViewPr varScale="1">
        <p:scale>
          <a:sx n="103" d="100"/>
          <a:sy n="103" d="100"/>
        </p:scale>
        <p:origin x="16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ck Grenis" userId="1c7322d2-6084-4155-bb75-1dc8270b5d21" providerId="ADAL" clId="{B26ABF2F-C3C6-4D33-8912-1FE910D37EAF}"/>
    <pc:docChg chg="undo custSel addSld delSld modSld sldOrd">
      <pc:chgData name="Brock Grenis" userId="1c7322d2-6084-4155-bb75-1dc8270b5d21" providerId="ADAL" clId="{B26ABF2F-C3C6-4D33-8912-1FE910D37EAF}" dt="2022-06-01T14:22:08.292" v="2038" actId="1035"/>
      <pc:docMkLst>
        <pc:docMk/>
      </pc:docMkLst>
      <pc:sldChg chg="addSp delSp modSp del mod ord">
        <pc:chgData name="Brock Grenis" userId="1c7322d2-6084-4155-bb75-1dc8270b5d21" providerId="ADAL" clId="{B26ABF2F-C3C6-4D33-8912-1FE910D37EAF}" dt="2022-05-27T13:08:32.882" v="556" actId="47"/>
        <pc:sldMkLst>
          <pc:docMk/>
          <pc:sldMk cId="695151374" sldId="273"/>
        </pc:sldMkLst>
        <pc:spChg chg="mod">
          <ac:chgData name="Brock Grenis" userId="1c7322d2-6084-4155-bb75-1dc8270b5d21" providerId="ADAL" clId="{B26ABF2F-C3C6-4D33-8912-1FE910D37EAF}" dt="2022-05-27T12:45:00.016" v="377" actId="1076"/>
          <ac:spMkLst>
            <pc:docMk/>
            <pc:sldMk cId="695151374" sldId="273"/>
            <ac:spMk id="12" creationId="{00000000-0000-0000-0000-000000000000}"/>
          </ac:spMkLst>
        </pc:spChg>
        <pc:picChg chg="add mod modCrop">
          <ac:chgData name="Brock Grenis" userId="1c7322d2-6084-4155-bb75-1dc8270b5d21" providerId="ADAL" clId="{B26ABF2F-C3C6-4D33-8912-1FE910D37EAF}" dt="2022-05-27T12:59:47.199" v="414" actId="1076"/>
          <ac:picMkLst>
            <pc:docMk/>
            <pc:sldMk cId="695151374" sldId="273"/>
            <ac:picMk id="3" creationId="{99094DF1-5A9F-F948-15F4-221114A28B45}"/>
          </ac:picMkLst>
        </pc:picChg>
        <pc:picChg chg="del">
          <ac:chgData name="Brock Grenis" userId="1c7322d2-6084-4155-bb75-1dc8270b5d21" providerId="ADAL" clId="{B26ABF2F-C3C6-4D33-8912-1FE910D37EAF}" dt="2022-05-27T12:38:33.360" v="226" actId="478"/>
          <ac:picMkLst>
            <pc:docMk/>
            <pc:sldMk cId="695151374" sldId="273"/>
            <ac:picMk id="4" creationId="{D2DD0B78-2DD8-4DB0-A9C7-6EEC19E76F20}"/>
          </ac:picMkLst>
        </pc:picChg>
        <pc:picChg chg="del">
          <ac:chgData name="Brock Grenis" userId="1c7322d2-6084-4155-bb75-1dc8270b5d21" providerId="ADAL" clId="{B26ABF2F-C3C6-4D33-8912-1FE910D37EAF}" dt="2022-05-27T12:36:36.912" v="102" actId="478"/>
          <ac:picMkLst>
            <pc:docMk/>
            <pc:sldMk cId="695151374" sldId="273"/>
            <ac:picMk id="5" creationId="{E0CD15D6-0E2C-49A9-87D5-F10049DA9624}"/>
          </ac:picMkLst>
        </pc:picChg>
        <pc:picChg chg="add mod">
          <ac:chgData name="Brock Grenis" userId="1c7322d2-6084-4155-bb75-1dc8270b5d21" providerId="ADAL" clId="{B26ABF2F-C3C6-4D33-8912-1FE910D37EAF}" dt="2022-05-27T12:38:28.504" v="225" actId="1076"/>
          <ac:picMkLst>
            <pc:docMk/>
            <pc:sldMk cId="695151374" sldId="273"/>
            <ac:picMk id="6" creationId="{EF0E9659-8CD4-4691-E5FC-6007C3EEB275}"/>
          </ac:picMkLst>
        </pc:picChg>
        <pc:picChg chg="add mod">
          <ac:chgData name="Brock Grenis" userId="1c7322d2-6084-4155-bb75-1dc8270b5d21" providerId="ADAL" clId="{B26ABF2F-C3C6-4D33-8912-1FE910D37EAF}" dt="2022-05-27T12:59:56.818" v="417" actId="1076"/>
          <ac:picMkLst>
            <pc:docMk/>
            <pc:sldMk cId="695151374" sldId="273"/>
            <ac:picMk id="7" creationId="{572FC5DF-85FD-EE5E-F331-A78E52C3E1DC}"/>
          </ac:picMkLst>
        </pc:picChg>
        <pc:picChg chg="del">
          <ac:chgData name="Brock Grenis" userId="1c7322d2-6084-4155-bb75-1dc8270b5d21" providerId="ADAL" clId="{B26ABF2F-C3C6-4D33-8912-1FE910D37EAF}" dt="2022-05-27T12:38:20.059" v="223" actId="478"/>
          <ac:picMkLst>
            <pc:docMk/>
            <pc:sldMk cId="695151374" sldId="273"/>
            <ac:picMk id="9" creationId="{B487744B-83FC-4329-9AA2-63AA5B64DEA7}"/>
          </ac:picMkLst>
        </pc:picChg>
      </pc:sldChg>
      <pc:sldChg chg="addSp delSp modSp del mod">
        <pc:chgData name="Brock Grenis" userId="1c7322d2-6084-4155-bb75-1dc8270b5d21" providerId="ADAL" clId="{B26ABF2F-C3C6-4D33-8912-1FE910D37EAF}" dt="2022-05-27T12:48:18.451" v="397" actId="47"/>
        <pc:sldMkLst>
          <pc:docMk/>
          <pc:sldMk cId="360795460" sldId="275"/>
        </pc:sldMkLst>
        <pc:spChg chg="mod">
          <ac:chgData name="Brock Grenis" userId="1c7322d2-6084-4155-bb75-1dc8270b5d21" providerId="ADAL" clId="{B26ABF2F-C3C6-4D33-8912-1FE910D37EAF}" dt="2022-05-27T12:34:20.957" v="83" actId="20577"/>
          <ac:spMkLst>
            <pc:docMk/>
            <pc:sldMk cId="360795460" sldId="275"/>
            <ac:spMk id="2" creationId="{00000000-0000-0000-0000-000000000000}"/>
          </ac:spMkLst>
        </pc:spChg>
        <pc:spChg chg="del">
          <ac:chgData name="Brock Grenis" userId="1c7322d2-6084-4155-bb75-1dc8270b5d21" providerId="ADAL" clId="{B26ABF2F-C3C6-4D33-8912-1FE910D37EAF}" dt="2022-05-27T12:24:35.050" v="5" actId="478"/>
          <ac:spMkLst>
            <pc:docMk/>
            <pc:sldMk cId="360795460" sldId="275"/>
            <ac:spMk id="3" creationId="{00000000-0000-0000-0000-000000000000}"/>
          </ac:spMkLst>
        </pc:spChg>
        <pc:picChg chg="add del mod">
          <ac:chgData name="Brock Grenis" userId="1c7322d2-6084-4155-bb75-1dc8270b5d21" providerId="ADAL" clId="{B26ABF2F-C3C6-4D33-8912-1FE910D37EAF}" dt="2022-05-27T12:35:38.317" v="90" actId="478"/>
          <ac:picMkLst>
            <pc:docMk/>
            <pc:sldMk cId="360795460" sldId="275"/>
            <ac:picMk id="5" creationId="{B93978CD-10A8-E656-9FA3-BEAE7FCA7BF8}"/>
          </ac:picMkLst>
        </pc:picChg>
        <pc:picChg chg="del mod">
          <ac:chgData name="Brock Grenis" userId="1c7322d2-6084-4155-bb75-1dc8270b5d21" providerId="ADAL" clId="{B26ABF2F-C3C6-4D33-8912-1FE910D37EAF}" dt="2022-05-27T12:25:43.118" v="12" actId="478"/>
          <ac:picMkLst>
            <pc:docMk/>
            <pc:sldMk cId="360795460" sldId="275"/>
            <ac:picMk id="6" creationId="{9101B198-BB2C-4C75-8DE8-2570A76FFD1C}"/>
          </ac:picMkLst>
        </pc:picChg>
        <pc:picChg chg="add mod">
          <ac:chgData name="Brock Grenis" userId="1c7322d2-6084-4155-bb75-1dc8270b5d21" providerId="ADAL" clId="{B26ABF2F-C3C6-4D33-8912-1FE910D37EAF}" dt="2022-05-27T12:35:43.763" v="91" actId="1076"/>
          <ac:picMkLst>
            <pc:docMk/>
            <pc:sldMk cId="360795460" sldId="275"/>
            <ac:picMk id="8" creationId="{D3499888-9EED-D920-A607-77DEF8F21F5F}"/>
          </ac:picMkLst>
        </pc:picChg>
        <pc:picChg chg="del mod">
          <ac:chgData name="Brock Grenis" userId="1c7322d2-6084-4155-bb75-1dc8270b5d21" providerId="ADAL" clId="{B26ABF2F-C3C6-4D33-8912-1FE910D37EAF}" dt="2022-05-27T12:30:39.363" v="16" actId="478"/>
          <ac:picMkLst>
            <pc:docMk/>
            <pc:sldMk cId="360795460" sldId="275"/>
            <ac:picMk id="9" creationId="{56755A8C-97A8-4A86-B64A-D4EE4B20B85F}"/>
          </ac:picMkLst>
        </pc:picChg>
        <pc:picChg chg="del mod">
          <ac:chgData name="Brock Grenis" userId="1c7322d2-6084-4155-bb75-1dc8270b5d21" providerId="ADAL" clId="{B26ABF2F-C3C6-4D33-8912-1FE910D37EAF}" dt="2022-05-27T12:35:49.646" v="93" actId="478"/>
          <ac:picMkLst>
            <pc:docMk/>
            <pc:sldMk cId="360795460" sldId="275"/>
            <ac:picMk id="11" creationId="{6DD47530-D9FF-4468-9906-F58127466844}"/>
          </ac:picMkLst>
        </pc:picChg>
        <pc:picChg chg="add del mod">
          <ac:chgData name="Brock Grenis" userId="1c7322d2-6084-4155-bb75-1dc8270b5d21" providerId="ADAL" clId="{B26ABF2F-C3C6-4D33-8912-1FE910D37EAF}" dt="2022-05-27T12:30:41.136" v="17" actId="478"/>
          <ac:picMkLst>
            <pc:docMk/>
            <pc:sldMk cId="360795460" sldId="275"/>
            <ac:picMk id="12" creationId="{70ACA48B-AF01-6D18-0F4A-E1CD772D05D6}"/>
          </ac:picMkLst>
        </pc:picChg>
        <pc:picChg chg="add del mod">
          <ac:chgData name="Brock Grenis" userId="1c7322d2-6084-4155-bb75-1dc8270b5d21" providerId="ADAL" clId="{B26ABF2F-C3C6-4D33-8912-1FE910D37EAF}" dt="2022-05-27T12:31:02.890" v="20" actId="478"/>
          <ac:picMkLst>
            <pc:docMk/>
            <pc:sldMk cId="360795460" sldId="275"/>
            <ac:picMk id="14" creationId="{E2FA6F7B-874D-59D6-2530-F7D107C10565}"/>
          </ac:picMkLst>
        </pc:picChg>
        <pc:picChg chg="add del mod">
          <ac:chgData name="Brock Grenis" userId="1c7322d2-6084-4155-bb75-1dc8270b5d21" providerId="ADAL" clId="{B26ABF2F-C3C6-4D33-8912-1FE910D37EAF}" dt="2022-05-27T12:35:20.820" v="86" actId="478"/>
          <ac:picMkLst>
            <pc:docMk/>
            <pc:sldMk cId="360795460" sldId="275"/>
            <ac:picMk id="16" creationId="{65CA11F9-F6CB-519F-736E-110AD3CA90EA}"/>
          </ac:picMkLst>
        </pc:picChg>
        <pc:picChg chg="add del mod">
          <ac:chgData name="Brock Grenis" userId="1c7322d2-6084-4155-bb75-1dc8270b5d21" providerId="ADAL" clId="{B26ABF2F-C3C6-4D33-8912-1FE910D37EAF}" dt="2022-05-27T12:35:30.915" v="89" actId="478"/>
          <ac:picMkLst>
            <pc:docMk/>
            <pc:sldMk cId="360795460" sldId="275"/>
            <ac:picMk id="18" creationId="{007B7D56-01A7-5816-2DFA-472812543BCB}"/>
          </ac:picMkLst>
        </pc:picChg>
        <pc:picChg chg="add del mod">
          <ac:chgData name="Brock Grenis" userId="1c7322d2-6084-4155-bb75-1dc8270b5d21" providerId="ADAL" clId="{B26ABF2F-C3C6-4D33-8912-1FE910D37EAF}" dt="2022-05-27T12:46:48.355" v="382" actId="478"/>
          <ac:picMkLst>
            <pc:docMk/>
            <pc:sldMk cId="360795460" sldId="275"/>
            <ac:picMk id="20" creationId="{B6D28C19-0E68-438B-6B37-988B00DCF985}"/>
          </ac:picMkLst>
        </pc:picChg>
        <pc:picChg chg="add mod">
          <ac:chgData name="Brock Grenis" userId="1c7322d2-6084-4155-bb75-1dc8270b5d21" providerId="ADAL" clId="{B26ABF2F-C3C6-4D33-8912-1FE910D37EAF}" dt="2022-05-27T12:40:21.331" v="359" actId="1076"/>
          <ac:picMkLst>
            <pc:docMk/>
            <pc:sldMk cId="360795460" sldId="275"/>
            <ac:picMk id="22" creationId="{7AA9C063-FC00-263E-0B87-DC79173DEB9B}"/>
          </ac:picMkLst>
        </pc:picChg>
        <pc:picChg chg="del">
          <ac:chgData name="Brock Grenis" userId="1c7322d2-6084-4155-bb75-1dc8270b5d21" providerId="ADAL" clId="{B26ABF2F-C3C6-4D33-8912-1FE910D37EAF}" dt="2022-05-27T12:22:59.375" v="0" actId="478"/>
          <ac:picMkLst>
            <pc:docMk/>
            <pc:sldMk cId="360795460" sldId="275"/>
            <ac:picMk id="3075" creationId="{00000000-0000-0000-0000-000000000000}"/>
          </ac:picMkLst>
        </pc:picChg>
      </pc:sldChg>
      <pc:sldChg chg="addSp delSp modSp mod modAnim delDesignElem">
        <pc:chgData name="Brock Grenis" userId="1c7322d2-6084-4155-bb75-1dc8270b5d21" providerId="ADAL" clId="{B26ABF2F-C3C6-4D33-8912-1FE910D37EAF}" dt="2022-05-31T19:10:43.561" v="2003" actId="20577"/>
        <pc:sldMkLst>
          <pc:docMk/>
          <pc:sldMk cId="3459834083" sldId="283"/>
        </pc:sldMkLst>
        <pc:spChg chg="mod">
          <ac:chgData name="Brock Grenis" userId="1c7322d2-6084-4155-bb75-1dc8270b5d21" providerId="ADAL" clId="{B26ABF2F-C3C6-4D33-8912-1FE910D37EAF}" dt="2022-05-31T19:10:43.561" v="2003" actId="20577"/>
          <ac:spMkLst>
            <pc:docMk/>
            <pc:sldMk cId="3459834083" sldId="283"/>
            <ac:spMk id="5" creationId="{00000000-0000-0000-0000-000000000000}"/>
          </ac:spMkLst>
        </pc:spChg>
        <pc:picChg chg="add mod">
          <ac:chgData name="Brock Grenis" userId="1c7322d2-6084-4155-bb75-1dc8270b5d21" providerId="ADAL" clId="{B26ABF2F-C3C6-4D33-8912-1FE910D37EAF}" dt="2022-05-29T21:21:23.465" v="1967" actId="26606"/>
          <ac:picMkLst>
            <pc:docMk/>
            <pc:sldMk cId="3459834083" sldId="283"/>
            <ac:picMk id="3" creationId="{032B9F89-6E67-6B62-CE51-975E4ADE0FD7}"/>
          </ac:picMkLst>
        </pc:picChg>
        <pc:picChg chg="del">
          <ac:chgData name="Brock Grenis" userId="1c7322d2-6084-4155-bb75-1dc8270b5d21" providerId="ADAL" clId="{B26ABF2F-C3C6-4D33-8912-1FE910D37EAF}" dt="2022-05-29T21:21:12.895" v="1966" actId="478"/>
          <ac:picMkLst>
            <pc:docMk/>
            <pc:sldMk cId="3459834083" sldId="283"/>
            <ac:picMk id="7" creationId="{BED7B85A-F1DC-4F42-A810-E83A24FC2541}"/>
          </ac:picMkLst>
        </pc:picChg>
        <pc:picChg chg="add mod ord">
          <ac:chgData name="Brock Grenis" userId="1c7322d2-6084-4155-bb75-1dc8270b5d21" providerId="ADAL" clId="{B26ABF2F-C3C6-4D33-8912-1FE910D37EAF}" dt="2022-05-29T21:21:23.465" v="1967" actId="26606"/>
          <ac:picMkLst>
            <pc:docMk/>
            <pc:sldMk cId="3459834083" sldId="283"/>
            <ac:picMk id="8" creationId="{51D34CFB-25A3-9FAF-1280-0F06A6BA5A43}"/>
          </ac:picMkLst>
        </pc:picChg>
        <pc:picChg chg="del">
          <ac:chgData name="Brock Grenis" userId="1c7322d2-6084-4155-bb75-1dc8270b5d21" providerId="ADAL" clId="{B26ABF2F-C3C6-4D33-8912-1FE910D37EAF}" dt="2022-05-29T21:20:01.695" v="1958" actId="478"/>
          <ac:picMkLst>
            <pc:docMk/>
            <pc:sldMk cId="3459834083" sldId="283"/>
            <ac:picMk id="10" creationId="{487CD0E9-CBF3-4045-9E01-FCA8E3CFC649}"/>
          </ac:picMkLst>
        </pc:picChg>
        <pc:picChg chg="add">
          <ac:chgData name="Brock Grenis" userId="1c7322d2-6084-4155-bb75-1dc8270b5d21" providerId="ADAL" clId="{B26ABF2F-C3C6-4D33-8912-1FE910D37EAF}" dt="2022-05-29T21:21:23.465" v="1967" actId="26606"/>
          <ac:picMkLst>
            <pc:docMk/>
            <pc:sldMk cId="3459834083" sldId="283"/>
            <ac:picMk id="71" creationId="{D04C0182-96E7-4A1B-8EAB-F910C2F3ED48}"/>
          </ac:picMkLst>
        </pc:picChg>
        <pc:picChg chg="del">
          <ac:chgData name="Brock Grenis" userId="1c7322d2-6084-4155-bb75-1dc8270b5d21" providerId="ADAL" clId="{B26ABF2F-C3C6-4D33-8912-1FE910D37EAF}" dt="2022-05-27T12:48:14.508" v="396"/>
          <ac:picMkLst>
            <pc:docMk/>
            <pc:sldMk cId="3459834083" sldId="283"/>
            <ac:picMk id="73" creationId="{DC44E0EC-80BC-4EED-B574-EAF23280F0B5}"/>
          </ac:picMkLst>
        </pc:picChg>
        <pc:picChg chg="del">
          <ac:chgData name="Brock Grenis" userId="1c7322d2-6084-4155-bb75-1dc8270b5d21" providerId="ADAL" clId="{B26ABF2F-C3C6-4D33-8912-1FE910D37EAF}" dt="2022-05-29T21:20:46.537" v="1960" actId="478"/>
          <ac:picMkLst>
            <pc:docMk/>
            <pc:sldMk cId="3459834083" sldId="283"/>
            <ac:picMk id="3075" creationId="{00000000-0000-0000-0000-000000000000}"/>
          </ac:picMkLst>
        </pc:picChg>
        <pc:picChg chg="mod ord">
          <ac:chgData name="Brock Grenis" userId="1c7322d2-6084-4155-bb75-1dc8270b5d21" providerId="ADAL" clId="{B26ABF2F-C3C6-4D33-8912-1FE910D37EAF}" dt="2022-05-29T21:21:23.465" v="1967" actId="26606"/>
          <ac:picMkLst>
            <pc:docMk/>
            <pc:sldMk cId="3459834083" sldId="283"/>
            <ac:picMk id="9218" creationId="{00000000-0000-0000-0000-000000000000}"/>
          </ac:picMkLst>
        </pc:picChg>
      </pc:sldChg>
      <pc:sldChg chg="addSp delSp modSp mod ord setBg delDesignElem">
        <pc:chgData name="Brock Grenis" userId="1c7322d2-6084-4155-bb75-1dc8270b5d21" providerId="ADAL" clId="{B26ABF2F-C3C6-4D33-8912-1FE910D37EAF}" dt="2022-06-01T14:22:08.292" v="2038" actId="1035"/>
        <pc:sldMkLst>
          <pc:docMk/>
          <pc:sldMk cId="1210417025" sldId="291"/>
        </pc:sldMkLst>
        <pc:spChg chg="mod">
          <ac:chgData name="Brock Grenis" userId="1c7322d2-6084-4155-bb75-1dc8270b5d21" providerId="ADAL" clId="{B26ABF2F-C3C6-4D33-8912-1FE910D37EAF}" dt="2022-05-27T13:46:58.264" v="1254" actId="20577"/>
          <ac:spMkLst>
            <pc:docMk/>
            <pc:sldMk cId="1210417025" sldId="291"/>
            <ac:spMk id="10" creationId="{CF489DDE-AB95-4F5F-A8E9-BA91E16C4E94}"/>
          </ac:spMkLst>
        </pc:spChg>
        <pc:spChg chg="mod">
          <ac:chgData name="Brock Grenis" userId="1c7322d2-6084-4155-bb75-1dc8270b5d21" providerId="ADAL" clId="{B26ABF2F-C3C6-4D33-8912-1FE910D37EAF}" dt="2022-05-27T13:05:43.089" v="516" actId="26606"/>
          <ac:spMkLst>
            <pc:docMk/>
            <pc:sldMk cId="1210417025" sldId="291"/>
            <ac:spMk id="18" creationId="{00000000-0000-0000-0000-000000000000}"/>
          </ac:spMkLst>
        </pc:spChg>
        <pc:spChg chg="add del">
          <ac:chgData name="Brock Grenis" userId="1c7322d2-6084-4155-bb75-1dc8270b5d21" providerId="ADAL" clId="{B26ABF2F-C3C6-4D33-8912-1FE910D37EAF}" dt="2022-05-27T13:05:53.416" v="518"/>
          <ac:spMkLst>
            <pc:docMk/>
            <pc:sldMk cId="1210417025" sldId="291"/>
            <ac:spMk id="20" creationId="{2ABE1108-6423-4E53-85A1-817683043C77}"/>
          </ac:spMkLst>
        </pc:spChg>
        <pc:spChg chg="del">
          <ac:chgData name="Brock Grenis" userId="1c7322d2-6084-4155-bb75-1dc8270b5d21" providerId="ADAL" clId="{B26ABF2F-C3C6-4D33-8912-1FE910D37EAF}" dt="2022-05-27T12:48:14.508" v="396"/>
          <ac:spMkLst>
            <pc:docMk/>
            <pc:sldMk cId="1210417025" sldId="291"/>
            <ac:spMk id="23" creationId="{D76420E3-A82F-4D7C-8508-C8AD5CAD6E52}"/>
          </ac:spMkLst>
        </pc:spChg>
        <pc:picChg chg="del">
          <ac:chgData name="Brock Grenis" userId="1c7322d2-6084-4155-bb75-1dc8270b5d21" providerId="ADAL" clId="{B26ABF2F-C3C6-4D33-8912-1FE910D37EAF}" dt="2022-05-27T13:00:48.722" v="419" actId="478"/>
          <ac:picMkLst>
            <pc:docMk/>
            <pc:sldMk cId="1210417025" sldId="291"/>
            <ac:picMk id="4" creationId="{1F1B3DC3-753A-4CD3-95ED-2D8759CC6B59}"/>
          </ac:picMkLst>
        </pc:picChg>
        <pc:picChg chg="mod ord">
          <ac:chgData name="Brock Grenis" userId="1c7322d2-6084-4155-bb75-1dc8270b5d21" providerId="ADAL" clId="{B26ABF2F-C3C6-4D33-8912-1FE910D37EAF}" dt="2022-05-27T13:05:43.089" v="516" actId="26606"/>
          <ac:picMkLst>
            <pc:docMk/>
            <pc:sldMk cId="1210417025" sldId="291"/>
            <ac:picMk id="7" creationId="{AED4887D-0006-4AB8-B758-48FF9E375810}"/>
          </ac:picMkLst>
        </pc:picChg>
        <pc:picChg chg="mod ord">
          <ac:chgData name="Brock Grenis" userId="1c7322d2-6084-4155-bb75-1dc8270b5d21" providerId="ADAL" clId="{B26ABF2F-C3C6-4D33-8912-1FE910D37EAF}" dt="2022-06-01T14:22:08.292" v="2038" actId="1035"/>
          <ac:picMkLst>
            <pc:docMk/>
            <pc:sldMk cId="1210417025" sldId="291"/>
            <ac:picMk id="8" creationId="{95B94109-53E3-4DD7-BE10-EBE6D758BB00}"/>
          </ac:picMkLst>
        </pc:picChg>
        <pc:picChg chg="mod ord">
          <ac:chgData name="Brock Grenis" userId="1c7322d2-6084-4155-bb75-1dc8270b5d21" providerId="ADAL" clId="{B26ABF2F-C3C6-4D33-8912-1FE910D37EAF}" dt="2022-06-01T14:22:05.664" v="2037" actId="1035"/>
          <ac:picMkLst>
            <pc:docMk/>
            <pc:sldMk cId="1210417025" sldId="291"/>
            <ac:picMk id="11" creationId="{2F241213-07D6-431F-B2F2-18191992801E}"/>
          </ac:picMkLst>
        </pc:picChg>
        <pc:picChg chg="add del mod">
          <ac:chgData name="Brock Grenis" userId="1c7322d2-6084-4155-bb75-1dc8270b5d21" providerId="ADAL" clId="{B26ABF2F-C3C6-4D33-8912-1FE910D37EAF}" dt="2022-05-27T13:55:02.481" v="1517" actId="478"/>
          <ac:picMkLst>
            <pc:docMk/>
            <pc:sldMk cId="1210417025" sldId="291"/>
            <ac:picMk id="12" creationId="{2874DC57-6D20-4F94-090F-0C0BC2A46324}"/>
          </ac:picMkLst>
        </pc:picChg>
        <pc:picChg chg="del">
          <ac:chgData name="Brock Grenis" userId="1c7322d2-6084-4155-bb75-1dc8270b5d21" providerId="ADAL" clId="{B26ABF2F-C3C6-4D33-8912-1FE910D37EAF}" dt="2022-05-27T13:02:37.868" v="510" actId="478"/>
          <ac:picMkLst>
            <pc:docMk/>
            <pc:sldMk cId="1210417025" sldId="291"/>
            <ac:picMk id="14" creationId="{03987B41-BB9D-4617-8092-286206B8B889}"/>
          </ac:picMkLst>
        </pc:picChg>
      </pc:sldChg>
      <pc:sldChg chg="del">
        <pc:chgData name="Brock Grenis" userId="1c7322d2-6084-4155-bb75-1dc8270b5d21" providerId="ADAL" clId="{B26ABF2F-C3C6-4D33-8912-1FE910D37EAF}" dt="2022-05-27T13:18:10.217" v="867" actId="47"/>
        <pc:sldMkLst>
          <pc:docMk/>
          <pc:sldMk cId="2053272408" sldId="304"/>
        </pc:sldMkLst>
      </pc:sldChg>
      <pc:sldChg chg="delSp del delDesignElem">
        <pc:chgData name="Brock Grenis" userId="1c7322d2-6084-4155-bb75-1dc8270b5d21" providerId="ADAL" clId="{B26ABF2F-C3C6-4D33-8912-1FE910D37EAF}" dt="2022-05-27T13:00:36.052" v="418" actId="47"/>
        <pc:sldMkLst>
          <pc:docMk/>
          <pc:sldMk cId="1593848418" sldId="315"/>
        </pc:sldMkLst>
        <pc:picChg chg="del">
          <ac:chgData name="Brock Grenis" userId="1c7322d2-6084-4155-bb75-1dc8270b5d21" providerId="ADAL" clId="{B26ABF2F-C3C6-4D33-8912-1FE910D37EAF}" dt="2022-05-27T12:48:14.508" v="396"/>
          <ac:picMkLst>
            <pc:docMk/>
            <pc:sldMk cId="1593848418" sldId="315"/>
            <ac:picMk id="17" creationId="{3571A55B-8C56-492F-B317-105830ECF92B}"/>
          </ac:picMkLst>
        </pc:picChg>
      </pc:sldChg>
      <pc:sldChg chg="del">
        <pc:chgData name="Brock Grenis" userId="1c7322d2-6084-4155-bb75-1dc8270b5d21" providerId="ADAL" clId="{B26ABF2F-C3C6-4D33-8912-1FE910D37EAF}" dt="2022-05-27T13:46:25.239" v="1214" actId="47"/>
        <pc:sldMkLst>
          <pc:docMk/>
          <pc:sldMk cId="1008496804" sldId="320"/>
        </pc:sldMkLst>
      </pc:sldChg>
      <pc:sldChg chg="delSp del mod">
        <pc:chgData name="Brock Grenis" userId="1c7322d2-6084-4155-bb75-1dc8270b5d21" providerId="ADAL" clId="{B26ABF2F-C3C6-4D33-8912-1FE910D37EAF}" dt="2022-05-27T13:46:31.293" v="1217" actId="47"/>
        <pc:sldMkLst>
          <pc:docMk/>
          <pc:sldMk cId="2151833649" sldId="323"/>
        </pc:sldMkLst>
        <pc:spChg chg="del">
          <ac:chgData name="Brock Grenis" userId="1c7322d2-6084-4155-bb75-1dc8270b5d21" providerId="ADAL" clId="{B26ABF2F-C3C6-4D33-8912-1FE910D37EAF}" dt="2022-05-27T13:05:22.305" v="515" actId="478"/>
          <ac:spMkLst>
            <pc:docMk/>
            <pc:sldMk cId="2151833649" sldId="323"/>
            <ac:spMk id="8" creationId="{3E724F58-26B7-4E62-AF67-A38C6723BE46}"/>
          </ac:spMkLst>
        </pc:spChg>
        <pc:picChg chg="del">
          <ac:chgData name="Brock Grenis" userId="1c7322d2-6084-4155-bb75-1dc8270b5d21" providerId="ADAL" clId="{B26ABF2F-C3C6-4D33-8912-1FE910D37EAF}" dt="2022-05-27T13:05:16.080" v="514" actId="478"/>
          <ac:picMkLst>
            <pc:docMk/>
            <pc:sldMk cId="2151833649" sldId="323"/>
            <ac:picMk id="15" creationId="{367D73CE-DECC-4706-9991-63FC35BF6815}"/>
          </ac:picMkLst>
        </pc:picChg>
      </pc:sldChg>
      <pc:sldChg chg="addSp modSp del mod ord">
        <pc:chgData name="Brock Grenis" userId="1c7322d2-6084-4155-bb75-1dc8270b5d21" providerId="ADAL" clId="{B26ABF2F-C3C6-4D33-8912-1FE910D37EAF}" dt="2022-05-27T13:12:05.550" v="630" actId="47"/>
        <pc:sldMkLst>
          <pc:docMk/>
          <pc:sldMk cId="1591206902" sldId="324"/>
        </pc:sldMkLst>
        <pc:spChg chg="mod">
          <ac:chgData name="Brock Grenis" userId="1c7322d2-6084-4155-bb75-1dc8270b5d21" providerId="ADAL" clId="{B26ABF2F-C3C6-4D33-8912-1FE910D37EAF}" dt="2022-05-27T12:39:53.147" v="353" actId="20577"/>
          <ac:spMkLst>
            <pc:docMk/>
            <pc:sldMk cId="1591206902" sldId="324"/>
            <ac:spMk id="12" creationId="{00000000-0000-0000-0000-000000000000}"/>
          </ac:spMkLst>
        </pc:spChg>
        <pc:picChg chg="add mod modCrop">
          <ac:chgData name="Brock Grenis" userId="1c7322d2-6084-4155-bb75-1dc8270b5d21" providerId="ADAL" clId="{B26ABF2F-C3C6-4D33-8912-1FE910D37EAF}" dt="2022-05-27T12:44:22.167" v="376" actId="1076"/>
          <ac:picMkLst>
            <pc:docMk/>
            <pc:sldMk cId="1591206902" sldId="324"/>
            <ac:picMk id="3" creationId="{6FEC1FB1-0EB9-D731-0F4E-C560406C68C1}"/>
          </ac:picMkLst>
        </pc:picChg>
        <pc:picChg chg="add mod">
          <ac:chgData name="Brock Grenis" userId="1c7322d2-6084-4155-bb75-1dc8270b5d21" providerId="ADAL" clId="{B26ABF2F-C3C6-4D33-8912-1FE910D37EAF}" dt="2022-05-27T12:45:48.316" v="379" actId="1076"/>
          <ac:picMkLst>
            <pc:docMk/>
            <pc:sldMk cId="1591206902" sldId="324"/>
            <ac:picMk id="1026" creationId="{2B646458-820E-B983-DFBC-ABBB2B9B2615}"/>
          </ac:picMkLst>
        </pc:picChg>
        <pc:picChg chg="add mod">
          <ac:chgData name="Brock Grenis" userId="1c7322d2-6084-4155-bb75-1dc8270b5d21" providerId="ADAL" clId="{B26ABF2F-C3C6-4D33-8912-1FE910D37EAF}" dt="2022-05-27T12:45:52.905" v="381" actId="1076"/>
          <ac:picMkLst>
            <pc:docMk/>
            <pc:sldMk cId="1591206902" sldId="324"/>
            <ac:picMk id="1028" creationId="{04CFFD47-D321-91C8-B550-5B38B1B61138}"/>
          </ac:picMkLst>
        </pc:picChg>
        <pc:picChg chg="add mod">
          <ac:chgData name="Brock Grenis" userId="1c7322d2-6084-4155-bb75-1dc8270b5d21" providerId="ADAL" clId="{B26ABF2F-C3C6-4D33-8912-1FE910D37EAF}" dt="2022-05-27T12:45:50.412" v="380" actId="1076"/>
          <ac:picMkLst>
            <pc:docMk/>
            <pc:sldMk cId="1591206902" sldId="324"/>
            <ac:picMk id="1030" creationId="{AB8AB576-BB8A-3CE9-04BD-88D8BC287512}"/>
          </ac:picMkLst>
        </pc:picChg>
      </pc:sldChg>
      <pc:sldChg chg="addSp delSp modSp add mod">
        <pc:chgData name="Brock Grenis" userId="1c7322d2-6084-4155-bb75-1dc8270b5d21" providerId="ADAL" clId="{B26ABF2F-C3C6-4D33-8912-1FE910D37EAF}" dt="2022-05-31T19:14:28.427" v="2011" actId="14100"/>
        <pc:sldMkLst>
          <pc:docMk/>
          <pc:sldMk cId="1660753455" sldId="325"/>
        </pc:sldMkLst>
        <pc:spChg chg="add del mod">
          <ac:chgData name="Brock Grenis" userId="1c7322d2-6084-4155-bb75-1dc8270b5d21" providerId="ADAL" clId="{B26ABF2F-C3C6-4D33-8912-1FE910D37EAF}" dt="2022-05-27T12:47:54.137" v="392" actId="478"/>
          <ac:spMkLst>
            <pc:docMk/>
            <pc:sldMk cId="1660753455" sldId="325"/>
            <ac:spMk id="3" creationId="{E4011AF5-7BC3-173B-BBF0-8A70DD1B8FAF}"/>
          </ac:spMkLst>
        </pc:spChg>
        <pc:spChg chg="add mod">
          <ac:chgData name="Brock Grenis" userId="1c7322d2-6084-4155-bb75-1dc8270b5d21" providerId="ADAL" clId="{B26ABF2F-C3C6-4D33-8912-1FE910D37EAF}" dt="2022-05-27T12:47:26.191" v="387" actId="1076"/>
          <ac:spMkLst>
            <pc:docMk/>
            <pc:sldMk cId="1660753455" sldId="325"/>
            <ac:spMk id="4" creationId="{9585C550-67CC-BC43-2E23-4355E3EBD6D8}"/>
          </ac:spMkLst>
        </pc:spChg>
        <pc:spChg chg="del">
          <ac:chgData name="Brock Grenis" userId="1c7322d2-6084-4155-bb75-1dc8270b5d21" providerId="ADAL" clId="{B26ABF2F-C3C6-4D33-8912-1FE910D37EAF}" dt="2022-05-27T12:47:40.385" v="389" actId="478"/>
          <ac:spMkLst>
            <pc:docMk/>
            <pc:sldMk cId="1660753455" sldId="325"/>
            <ac:spMk id="12" creationId="{00000000-0000-0000-0000-000000000000}"/>
          </ac:spMkLst>
        </pc:spChg>
        <pc:picChg chg="add mod">
          <ac:chgData name="Brock Grenis" userId="1c7322d2-6084-4155-bb75-1dc8270b5d21" providerId="ADAL" clId="{B26ABF2F-C3C6-4D33-8912-1FE910D37EAF}" dt="2022-05-27T12:47:36.625" v="388"/>
          <ac:picMkLst>
            <pc:docMk/>
            <pc:sldMk cId="1660753455" sldId="325"/>
            <ac:picMk id="5" creationId="{140A04F2-0829-609A-1B36-85A0081AC29F}"/>
          </ac:picMkLst>
        </pc:picChg>
        <pc:picChg chg="del">
          <ac:chgData name="Brock Grenis" userId="1c7322d2-6084-4155-bb75-1dc8270b5d21" providerId="ADAL" clId="{B26ABF2F-C3C6-4D33-8912-1FE910D37EAF}" dt="2022-05-27T12:47:22.606" v="386" actId="478"/>
          <ac:picMkLst>
            <pc:docMk/>
            <pc:sldMk cId="1660753455" sldId="325"/>
            <ac:picMk id="6" creationId="{EF0E9659-8CD4-4691-E5FC-6007C3EEB275}"/>
          </ac:picMkLst>
        </pc:picChg>
        <pc:picChg chg="add mod">
          <ac:chgData name="Brock Grenis" userId="1c7322d2-6084-4155-bb75-1dc8270b5d21" providerId="ADAL" clId="{B26ABF2F-C3C6-4D33-8912-1FE910D37EAF}" dt="2022-05-31T19:14:28.427" v="2011" actId="14100"/>
          <ac:picMkLst>
            <pc:docMk/>
            <pc:sldMk cId="1660753455" sldId="325"/>
            <ac:picMk id="8" creationId="{595E7DE8-88E1-1203-46B1-2D8BDEF2FF2F}"/>
          </ac:picMkLst>
        </pc:picChg>
        <pc:picChg chg="add mod">
          <ac:chgData name="Brock Grenis" userId="1c7322d2-6084-4155-bb75-1dc8270b5d21" providerId="ADAL" clId="{B26ABF2F-C3C6-4D33-8912-1FE910D37EAF}" dt="2022-05-31T19:14:21.605" v="2004" actId="14100"/>
          <ac:picMkLst>
            <pc:docMk/>
            <pc:sldMk cId="1660753455" sldId="325"/>
            <ac:picMk id="9" creationId="{808E4607-EB99-A6CE-50F2-23A0328A7206}"/>
          </ac:picMkLst>
        </pc:picChg>
      </pc:sldChg>
      <pc:sldChg chg="addSp delSp modSp add mod ord setBg">
        <pc:chgData name="Brock Grenis" userId="1c7322d2-6084-4155-bb75-1dc8270b5d21" providerId="ADAL" clId="{B26ABF2F-C3C6-4D33-8912-1FE910D37EAF}" dt="2022-05-31T19:14:41.617" v="2012" actId="14100"/>
        <pc:sldMkLst>
          <pc:docMk/>
          <pc:sldMk cId="2908997010" sldId="326"/>
        </pc:sldMkLst>
        <pc:spChg chg="ord">
          <ac:chgData name="Brock Grenis" userId="1c7322d2-6084-4155-bb75-1dc8270b5d21" providerId="ADAL" clId="{B26ABF2F-C3C6-4D33-8912-1FE910D37EAF}" dt="2022-05-27T13:07:29.948" v="545" actId="26606"/>
          <ac:spMkLst>
            <pc:docMk/>
            <pc:sldMk cId="2908997010" sldId="326"/>
            <ac:spMk id="2" creationId="{00000000-0000-0000-0000-000000000000}"/>
          </ac:spMkLst>
        </pc:spChg>
        <pc:spChg chg="add mod ord">
          <ac:chgData name="Brock Grenis" userId="1c7322d2-6084-4155-bb75-1dc8270b5d21" providerId="ADAL" clId="{B26ABF2F-C3C6-4D33-8912-1FE910D37EAF}" dt="2022-05-27T13:37:53.495" v="1211" actId="20577"/>
          <ac:spMkLst>
            <pc:docMk/>
            <pc:sldMk cId="2908997010" sldId="326"/>
            <ac:spMk id="4" creationId="{A95E9047-7B84-698D-41C0-783EEDFFF422}"/>
          </ac:spMkLst>
        </pc:spChg>
        <pc:spChg chg="del">
          <ac:chgData name="Brock Grenis" userId="1c7322d2-6084-4155-bb75-1dc8270b5d21" providerId="ADAL" clId="{B26ABF2F-C3C6-4D33-8912-1FE910D37EAF}" dt="2022-05-27T13:06:24.224" v="520" actId="478"/>
          <ac:spMkLst>
            <pc:docMk/>
            <pc:sldMk cId="2908997010" sldId="326"/>
            <ac:spMk id="10" creationId="{CF489DDE-AB95-4F5F-A8E9-BA91E16C4E94}"/>
          </ac:spMkLst>
        </pc:spChg>
        <pc:spChg chg="add del mod">
          <ac:chgData name="Brock Grenis" userId="1c7322d2-6084-4155-bb75-1dc8270b5d21" providerId="ADAL" clId="{B26ABF2F-C3C6-4D33-8912-1FE910D37EAF}" dt="2022-05-27T13:07:29.948" v="545" actId="26606"/>
          <ac:spMkLst>
            <pc:docMk/>
            <pc:sldMk cId="2908997010" sldId="326"/>
            <ac:spMk id="12" creationId="{AD41D385-CF6F-BF59-ABB3-9F15E758C6EA}"/>
          </ac:spMkLst>
        </pc:spChg>
        <pc:spChg chg="mod">
          <ac:chgData name="Brock Grenis" userId="1c7322d2-6084-4155-bb75-1dc8270b5d21" providerId="ADAL" clId="{B26ABF2F-C3C6-4D33-8912-1FE910D37EAF}" dt="2022-05-27T13:16:06.735" v="841" actId="1076"/>
          <ac:spMkLst>
            <pc:docMk/>
            <pc:sldMk cId="2908997010" sldId="326"/>
            <ac:spMk id="18" creationId="{00000000-0000-0000-0000-000000000000}"/>
          </ac:spMkLst>
        </pc:spChg>
        <pc:picChg chg="del">
          <ac:chgData name="Brock Grenis" userId="1c7322d2-6084-4155-bb75-1dc8270b5d21" providerId="ADAL" clId="{B26ABF2F-C3C6-4D33-8912-1FE910D37EAF}" dt="2022-05-27T13:07:15.961" v="542" actId="478"/>
          <ac:picMkLst>
            <pc:docMk/>
            <pc:sldMk cId="2908997010" sldId="326"/>
            <ac:picMk id="7" creationId="{AED4887D-0006-4AB8-B758-48FF9E375810}"/>
          </ac:picMkLst>
        </pc:picChg>
        <pc:picChg chg="del">
          <ac:chgData name="Brock Grenis" userId="1c7322d2-6084-4155-bb75-1dc8270b5d21" providerId="ADAL" clId="{B26ABF2F-C3C6-4D33-8912-1FE910D37EAF}" dt="2022-05-27T13:06:52.754" v="538" actId="478"/>
          <ac:picMkLst>
            <pc:docMk/>
            <pc:sldMk cId="2908997010" sldId="326"/>
            <ac:picMk id="8" creationId="{95B94109-53E3-4DD7-BE10-EBE6D758BB00}"/>
          </ac:picMkLst>
        </pc:picChg>
        <pc:picChg chg="del">
          <ac:chgData name="Brock Grenis" userId="1c7322d2-6084-4155-bb75-1dc8270b5d21" providerId="ADAL" clId="{B26ABF2F-C3C6-4D33-8912-1FE910D37EAF}" dt="2022-05-27T13:06:51.539" v="537" actId="478"/>
          <ac:picMkLst>
            <pc:docMk/>
            <pc:sldMk cId="2908997010" sldId="326"/>
            <ac:picMk id="11" creationId="{2F241213-07D6-431F-B2F2-18191992801E}"/>
          </ac:picMkLst>
        </pc:picChg>
        <pc:picChg chg="add mod ord">
          <ac:chgData name="Brock Grenis" userId="1c7322d2-6084-4155-bb75-1dc8270b5d21" providerId="ADAL" clId="{B26ABF2F-C3C6-4D33-8912-1FE910D37EAF}" dt="2022-05-27T13:08:03.607" v="554" actId="14100"/>
          <ac:picMkLst>
            <pc:docMk/>
            <pc:sldMk cId="2908997010" sldId="326"/>
            <ac:picMk id="13" creationId="{89B59D63-DDD2-5BB5-D9E1-5E1DAC6225FF}"/>
          </ac:picMkLst>
        </pc:picChg>
        <pc:picChg chg="add mod">
          <ac:chgData name="Brock Grenis" userId="1c7322d2-6084-4155-bb75-1dc8270b5d21" providerId="ADAL" clId="{B26ABF2F-C3C6-4D33-8912-1FE910D37EAF}" dt="2022-05-31T19:14:41.617" v="2012" actId="14100"/>
          <ac:picMkLst>
            <pc:docMk/>
            <pc:sldMk cId="2908997010" sldId="326"/>
            <ac:picMk id="14" creationId="{16CF32A6-4CAB-1DBD-ECE8-F0609A373550}"/>
          </ac:picMkLst>
        </pc:picChg>
        <pc:picChg chg="add del mod">
          <ac:chgData name="Brock Grenis" userId="1c7322d2-6084-4155-bb75-1dc8270b5d21" providerId="ADAL" clId="{B26ABF2F-C3C6-4D33-8912-1FE910D37EAF}" dt="2022-05-27T13:15:32.427" v="793" actId="478"/>
          <ac:picMkLst>
            <pc:docMk/>
            <pc:sldMk cId="2908997010" sldId="326"/>
            <ac:picMk id="15" creationId="{18BCB347-905B-2E4D-5CF0-39711D908174}"/>
          </ac:picMkLst>
        </pc:picChg>
        <pc:picChg chg="add mod">
          <ac:chgData name="Brock Grenis" userId="1c7322d2-6084-4155-bb75-1dc8270b5d21" providerId="ADAL" clId="{B26ABF2F-C3C6-4D33-8912-1FE910D37EAF}" dt="2022-05-27T13:16:15.718" v="842"/>
          <ac:picMkLst>
            <pc:docMk/>
            <pc:sldMk cId="2908997010" sldId="326"/>
            <ac:picMk id="16" creationId="{355A5E1F-FFFF-4790-EAD9-3372139D63FB}"/>
          </ac:picMkLst>
        </pc:picChg>
        <pc:picChg chg="add del">
          <ac:chgData name="Brock Grenis" userId="1c7322d2-6084-4155-bb75-1dc8270b5d21" providerId="ADAL" clId="{B26ABF2F-C3C6-4D33-8912-1FE910D37EAF}" dt="2022-05-27T13:07:29.856" v="544" actId="26606"/>
          <ac:picMkLst>
            <pc:docMk/>
            <pc:sldMk cId="2908997010" sldId="326"/>
            <ac:picMk id="23" creationId="{7AA41F59-BAF0-4CFD-A9FA-ED4C838B5450}"/>
          </ac:picMkLst>
        </pc:picChg>
        <pc:picChg chg="add del">
          <ac:chgData name="Brock Grenis" userId="1c7322d2-6084-4155-bb75-1dc8270b5d21" providerId="ADAL" clId="{B26ABF2F-C3C6-4D33-8912-1FE910D37EAF}" dt="2022-05-27T13:07:53.862" v="551" actId="26606"/>
          <ac:picMkLst>
            <pc:docMk/>
            <pc:sldMk cId="2908997010" sldId="326"/>
            <ac:picMk id="25" creationId="{F15A1844-5CB8-438B-B90E-EF2A51CF87B6}"/>
          </ac:picMkLst>
        </pc:picChg>
      </pc:sldChg>
      <pc:sldChg chg="addSp delSp modSp add mod setBg">
        <pc:chgData name="Brock Grenis" userId="1c7322d2-6084-4155-bb75-1dc8270b5d21" providerId="ADAL" clId="{B26ABF2F-C3C6-4D33-8912-1FE910D37EAF}" dt="2022-05-31T19:14:50.324" v="2013" actId="14100"/>
        <pc:sldMkLst>
          <pc:docMk/>
          <pc:sldMk cId="554437032" sldId="327"/>
        </pc:sldMkLst>
        <pc:spChg chg="ord">
          <ac:chgData name="Brock Grenis" userId="1c7322d2-6084-4155-bb75-1dc8270b5d21" providerId="ADAL" clId="{B26ABF2F-C3C6-4D33-8912-1FE910D37EAF}" dt="2022-05-27T13:10:40.333" v="612" actId="26606"/>
          <ac:spMkLst>
            <pc:docMk/>
            <pc:sldMk cId="554437032" sldId="327"/>
            <ac:spMk id="2" creationId="{00000000-0000-0000-0000-000000000000}"/>
          </ac:spMkLst>
        </pc:spChg>
        <pc:spChg chg="del">
          <ac:chgData name="Brock Grenis" userId="1c7322d2-6084-4155-bb75-1dc8270b5d21" providerId="ADAL" clId="{B26ABF2F-C3C6-4D33-8912-1FE910D37EAF}" dt="2022-05-27T13:08:41.087" v="557" actId="478"/>
          <ac:spMkLst>
            <pc:docMk/>
            <pc:sldMk cId="554437032" sldId="327"/>
            <ac:spMk id="4" creationId="{A95E9047-7B84-698D-41C0-783EEDFFF422}"/>
          </ac:spMkLst>
        </pc:spChg>
        <pc:spChg chg="add del mod">
          <ac:chgData name="Brock Grenis" userId="1c7322d2-6084-4155-bb75-1dc8270b5d21" providerId="ADAL" clId="{B26ABF2F-C3C6-4D33-8912-1FE910D37EAF}" dt="2022-05-27T13:08:59.480" v="560" actId="478"/>
          <ac:spMkLst>
            <pc:docMk/>
            <pc:sldMk cId="554437032" sldId="327"/>
            <ac:spMk id="5" creationId="{C469091F-4328-C9D6-F685-9745D83802B7}"/>
          </ac:spMkLst>
        </pc:spChg>
        <pc:spChg chg="add mod ord">
          <ac:chgData name="Brock Grenis" userId="1c7322d2-6084-4155-bb75-1dc8270b5d21" providerId="ADAL" clId="{B26ABF2F-C3C6-4D33-8912-1FE910D37EAF}" dt="2022-05-27T13:11:40.104" v="625" actId="14100"/>
          <ac:spMkLst>
            <pc:docMk/>
            <pc:sldMk cId="554437032" sldId="327"/>
            <ac:spMk id="9" creationId="{A033E48F-23AA-2A45-3265-069D4C79B104}"/>
          </ac:spMkLst>
        </pc:spChg>
        <pc:spChg chg="mod">
          <ac:chgData name="Brock Grenis" userId="1c7322d2-6084-4155-bb75-1dc8270b5d21" providerId="ADAL" clId="{B26ABF2F-C3C6-4D33-8912-1FE910D37EAF}" dt="2022-05-27T13:11:26.139" v="622" actId="1076"/>
          <ac:spMkLst>
            <pc:docMk/>
            <pc:sldMk cId="554437032" sldId="327"/>
            <ac:spMk id="18" creationId="{00000000-0000-0000-0000-000000000000}"/>
          </ac:spMkLst>
        </pc:spChg>
        <pc:picChg chg="add mod ord">
          <ac:chgData name="Brock Grenis" userId="1c7322d2-6084-4155-bb75-1dc8270b5d21" providerId="ADAL" clId="{B26ABF2F-C3C6-4D33-8912-1FE910D37EAF}" dt="2022-05-27T13:10:54.207" v="616" actId="1076"/>
          <ac:picMkLst>
            <pc:docMk/>
            <pc:sldMk cId="554437032" sldId="327"/>
            <ac:picMk id="10" creationId="{71A15EB7-903E-1460-2F71-A56024D560E5}"/>
          </ac:picMkLst>
        </pc:picChg>
        <pc:picChg chg="add mod">
          <ac:chgData name="Brock Grenis" userId="1c7322d2-6084-4155-bb75-1dc8270b5d21" providerId="ADAL" clId="{B26ABF2F-C3C6-4D33-8912-1FE910D37EAF}" dt="2022-05-27T13:11:46.240" v="629" actId="1036"/>
          <ac:picMkLst>
            <pc:docMk/>
            <pc:sldMk cId="554437032" sldId="327"/>
            <ac:picMk id="11" creationId="{3787A044-8D7C-48D2-9620-C9C41E4EF502}"/>
          </ac:picMkLst>
        </pc:picChg>
        <pc:picChg chg="add mod">
          <ac:chgData name="Brock Grenis" userId="1c7322d2-6084-4155-bb75-1dc8270b5d21" providerId="ADAL" clId="{B26ABF2F-C3C6-4D33-8912-1FE910D37EAF}" dt="2022-05-27T13:11:03.947" v="618" actId="1076"/>
          <ac:picMkLst>
            <pc:docMk/>
            <pc:sldMk cId="554437032" sldId="327"/>
            <ac:picMk id="12" creationId="{DFAE461E-430B-6878-587B-C2972BF42702}"/>
          </ac:picMkLst>
        </pc:picChg>
        <pc:picChg chg="del">
          <ac:chgData name="Brock Grenis" userId="1c7322d2-6084-4155-bb75-1dc8270b5d21" providerId="ADAL" clId="{B26ABF2F-C3C6-4D33-8912-1FE910D37EAF}" dt="2022-05-27T13:09:53.520" v="607" actId="478"/>
          <ac:picMkLst>
            <pc:docMk/>
            <pc:sldMk cId="554437032" sldId="327"/>
            <ac:picMk id="13" creationId="{89B59D63-DDD2-5BB5-D9E1-5E1DAC6225FF}"/>
          </ac:picMkLst>
        </pc:picChg>
        <pc:picChg chg="del">
          <ac:chgData name="Brock Grenis" userId="1c7322d2-6084-4155-bb75-1dc8270b5d21" providerId="ADAL" clId="{B26ABF2F-C3C6-4D33-8912-1FE910D37EAF}" dt="2022-05-27T13:09:52.349" v="606" actId="478"/>
          <ac:picMkLst>
            <pc:docMk/>
            <pc:sldMk cId="554437032" sldId="327"/>
            <ac:picMk id="14" creationId="{16CF32A6-4CAB-1DBD-ECE8-F0609A373550}"/>
          </ac:picMkLst>
        </pc:picChg>
        <pc:picChg chg="add del mod">
          <ac:chgData name="Brock Grenis" userId="1c7322d2-6084-4155-bb75-1dc8270b5d21" providerId="ADAL" clId="{B26ABF2F-C3C6-4D33-8912-1FE910D37EAF}" dt="2022-05-27T13:10:33.905" v="611" actId="478"/>
          <ac:picMkLst>
            <pc:docMk/>
            <pc:sldMk cId="554437032" sldId="327"/>
            <ac:picMk id="15" creationId="{C50E5595-5AC3-B94E-39B0-D61BB091F579}"/>
          </ac:picMkLst>
        </pc:picChg>
        <pc:picChg chg="add mod">
          <ac:chgData name="Brock Grenis" userId="1c7322d2-6084-4155-bb75-1dc8270b5d21" providerId="ADAL" clId="{B26ABF2F-C3C6-4D33-8912-1FE910D37EAF}" dt="2022-05-31T19:14:50.324" v="2013" actId="14100"/>
          <ac:picMkLst>
            <pc:docMk/>
            <pc:sldMk cId="554437032" sldId="327"/>
            <ac:picMk id="16" creationId="{5FF9CA0C-9852-140A-4391-C52CF614EBB0}"/>
          </ac:picMkLst>
        </pc:picChg>
        <pc:picChg chg="add mod">
          <ac:chgData name="Brock Grenis" userId="1c7322d2-6084-4155-bb75-1dc8270b5d21" providerId="ADAL" clId="{B26ABF2F-C3C6-4D33-8912-1FE910D37EAF}" dt="2022-05-27T13:15:12.640" v="791"/>
          <ac:picMkLst>
            <pc:docMk/>
            <pc:sldMk cId="554437032" sldId="327"/>
            <ac:picMk id="17" creationId="{DC799078-2C63-59C8-0136-5BBC544A0F86}"/>
          </ac:picMkLst>
        </pc:picChg>
        <pc:picChg chg="add">
          <ac:chgData name="Brock Grenis" userId="1c7322d2-6084-4155-bb75-1dc8270b5d21" providerId="ADAL" clId="{B26ABF2F-C3C6-4D33-8912-1FE910D37EAF}" dt="2022-05-27T13:10:40.333" v="612" actId="26606"/>
          <ac:picMkLst>
            <pc:docMk/>
            <pc:sldMk cId="554437032" sldId="327"/>
            <ac:picMk id="23" creationId="{3571A55B-8C56-492F-B317-105830ECF92B}"/>
          </ac:picMkLst>
        </pc:picChg>
      </pc:sldChg>
      <pc:sldChg chg="addSp delSp modSp add mod setBg">
        <pc:chgData name="Brock Grenis" userId="1c7322d2-6084-4155-bb75-1dc8270b5d21" providerId="ADAL" clId="{B26ABF2F-C3C6-4D33-8912-1FE910D37EAF}" dt="2022-05-31T19:10:17.401" v="1998" actId="1076"/>
        <pc:sldMkLst>
          <pc:docMk/>
          <pc:sldMk cId="2911503060" sldId="328"/>
        </pc:sldMkLst>
        <pc:spChg chg="mod">
          <ac:chgData name="Brock Grenis" userId="1c7322d2-6084-4155-bb75-1dc8270b5d21" providerId="ADAL" clId="{B26ABF2F-C3C6-4D33-8912-1FE910D37EAF}" dt="2022-05-27T13:17:39.894" v="866" actId="14100"/>
          <ac:spMkLst>
            <pc:docMk/>
            <pc:sldMk cId="2911503060" sldId="328"/>
            <ac:spMk id="4" creationId="{A95E9047-7B84-698D-41C0-783EEDFFF422}"/>
          </ac:spMkLst>
        </pc:spChg>
        <pc:spChg chg="mod">
          <ac:chgData name="Brock Grenis" userId="1c7322d2-6084-4155-bb75-1dc8270b5d21" providerId="ADAL" clId="{B26ABF2F-C3C6-4D33-8912-1FE910D37EAF}" dt="2022-05-27T13:14:30.783" v="787" actId="26606"/>
          <ac:spMkLst>
            <pc:docMk/>
            <pc:sldMk cId="2911503060" sldId="328"/>
            <ac:spMk id="18" creationId="{00000000-0000-0000-0000-000000000000}"/>
          </ac:spMkLst>
        </pc:spChg>
        <pc:picChg chg="add mod ord">
          <ac:chgData name="Brock Grenis" userId="1c7322d2-6084-4155-bb75-1dc8270b5d21" providerId="ADAL" clId="{B26ABF2F-C3C6-4D33-8912-1FE910D37EAF}" dt="2022-05-31T19:09:37.723" v="1994" actId="14100"/>
          <ac:picMkLst>
            <pc:docMk/>
            <pc:sldMk cId="2911503060" sldId="328"/>
            <ac:picMk id="5" creationId="{D8471D11-F430-7F92-2649-4B07A866A800}"/>
          </ac:picMkLst>
        </pc:picChg>
        <pc:picChg chg="add mod modCrop">
          <ac:chgData name="Brock Grenis" userId="1c7322d2-6084-4155-bb75-1dc8270b5d21" providerId="ADAL" clId="{B26ABF2F-C3C6-4D33-8912-1FE910D37EAF}" dt="2022-05-31T19:10:17.401" v="1998" actId="1076"/>
          <ac:picMkLst>
            <pc:docMk/>
            <pc:sldMk cId="2911503060" sldId="328"/>
            <ac:picMk id="8" creationId="{5984B058-0106-10AF-2EC9-178D37FD7F23}"/>
          </ac:picMkLst>
        </pc:picChg>
        <pc:picChg chg="add mod">
          <ac:chgData name="Brock Grenis" userId="1c7322d2-6084-4155-bb75-1dc8270b5d21" providerId="ADAL" clId="{B26ABF2F-C3C6-4D33-8912-1FE910D37EAF}" dt="2022-05-27T13:15:16.041" v="792"/>
          <ac:picMkLst>
            <pc:docMk/>
            <pc:sldMk cId="2911503060" sldId="328"/>
            <ac:picMk id="10" creationId="{49FA74C5-64E9-45B5-0C6D-CFC11F999695}"/>
          </ac:picMkLst>
        </pc:picChg>
        <pc:picChg chg="del">
          <ac:chgData name="Brock Grenis" userId="1c7322d2-6084-4155-bb75-1dc8270b5d21" providerId="ADAL" clId="{B26ABF2F-C3C6-4D33-8912-1FE910D37EAF}" dt="2022-05-27T13:12:31.995" v="648" actId="478"/>
          <ac:picMkLst>
            <pc:docMk/>
            <pc:sldMk cId="2911503060" sldId="328"/>
            <ac:picMk id="13" creationId="{89B59D63-DDD2-5BB5-D9E1-5E1DAC6225FF}"/>
          </ac:picMkLst>
        </pc:picChg>
        <pc:picChg chg="del">
          <ac:chgData name="Brock Grenis" userId="1c7322d2-6084-4155-bb75-1dc8270b5d21" providerId="ADAL" clId="{B26ABF2F-C3C6-4D33-8912-1FE910D37EAF}" dt="2022-05-27T13:12:30.322" v="647" actId="478"/>
          <ac:picMkLst>
            <pc:docMk/>
            <pc:sldMk cId="2911503060" sldId="328"/>
            <ac:picMk id="14" creationId="{16CF32A6-4CAB-1DBD-ECE8-F0609A373550}"/>
          </ac:picMkLst>
        </pc:picChg>
        <pc:picChg chg="add">
          <ac:chgData name="Brock Grenis" userId="1c7322d2-6084-4155-bb75-1dc8270b5d21" providerId="ADAL" clId="{B26ABF2F-C3C6-4D33-8912-1FE910D37EAF}" dt="2022-05-27T13:14:30.783" v="787" actId="26606"/>
          <ac:picMkLst>
            <pc:docMk/>
            <pc:sldMk cId="2911503060" sldId="328"/>
            <ac:picMk id="23" creationId="{B536FA4E-0152-4E27-91DA-0FC22D1846BB}"/>
          </ac:picMkLst>
        </pc:picChg>
      </pc:sldChg>
      <pc:sldChg chg="addSp delSp modSp add del mod setBg delDesignElem">
        <pc:chgData name="Brock Grenis" userId="1c7322d2-6084-4155-bb75-1dc8270b5d21" providerId="ADAL" clId="{B26ABF2F-C3C6-4D33-8912-1FE910D37EAF}" dt="2022-05-27T13:46:11.689" v="1213" actId="47"/>
        <pc:sldMkLst>
          <pc:docMk/>
          <pc:sldMk cId="2366533333" sldId="329"/>
        </pc:sldMkLst>
        <pc:spChg chg="ord">
          <ac:chgData name="Brock Grenis" userId="1c7322d2-6084-4155-bb75-1dc8270b5d21" providerId="ADAL" clId="{B26ABF2F-C3C6-4D33-8912-1FE910D37EAF}" dt="2022-05-27T13:25:51.875" v="987" actId="26606"/>
          <ac:spMkLst>
            <pc:docMk/>
            <pc:sldMk cId="2366533333" sldId="329"/>
            <ac:spMk id="2" creationId="{00000000-0000-0000-0000-000000000000}"/>
          </ac:spMkLst>
        </pc:spChg>
        <pc:spChg chg="mod">
          <ac:chgData name="Brock Grenis" userId="1c7322d2-6084-4155-bb75-1dc8270b5d21" providerId="ADAL" clId="{B26ABF2F-C3C6-4D33-8912-1FE910D37EAF}" dt="2022-05-27T13:27:32.017" v="1004" actId="255"/>
          <ac:spMkLst>
            <pc:docMk/>
            <pc:sldMk cId="2366533333" sldId="329"/>
            <ac:spMk id="4" creationId="{A95E9047-7B84-698D-41C0-783EEDFFF422}"/>
          </ac:spMkLst>
        </pc:spChg>
        <pc:spChg chg="mod">
          <ac:chgData name="Brock Grenis" userId="1c7322d2-6084-4155-bb75-1dc8270b5d21" providerId="ADAL" clId="{B26ABF2F-C3C6-4D33-8912-1FE910D37EAF}" dt="2022-05-27T13:26:44.018" v="999" actId="1076"/>
          <ac:spMkLst>
            <pc:docMk/>
            <pc:sldMk cId="2366533333" sldId="329"/>
            <ac:spMk id="18" creationId="{00000000-0000-0000-0000-000000000000}"/>
          </ac:spMkLst>
        </pc:spChg>
        <pc:picChg chg="add mod">
          <ac:chgData name="Brock Grenis" userId="1c7322d2-6084-4155-bb75-1dc8270b5d21" providerId="ADAL" clId="{B26ABF2F-C3C6-4D33-8912-1FE910D37EAF}" dt="2022-05-27T13:27:36.676" v="1005" actId="14100"/>
          <ac:picMkLst>
            <pc:docMk/>
            <pc:sldMk cId="2366533333" sldId="329"/>
            <ac:picMk id="3" creationId="{B640F8DB-8B1E-DCF8-32C3-579C219A9BD6}"/>
          </ac:picMkLst>
        </pc:picChg>
        <pc:picChg chg="del">
          <ac:chgData name="Brock Grenis" userId="1c7322d2-6084-4155-bb75-1dc8270b5d21" providerId="ADAL" clId="{B26ABF2F-C3C6-4D33-8912-1FE910D37EAF}" dt="2022-05-27T13:18:25.047" v="869" actId="478"/>
          <ac:picMkLst>
            <pc:docMk/>
            <pc:sldMk cId="2366533333" sldId="329"/>
            <ac:picMk id="5" creationId="{D8471D11-F430-7F92-2649-4B07A866A800}"/>
          </ac:picMkLst>
        </pc:picChg>
        <pc:picChg chg="add mod ord">
          <ac:chgData name="Brock Grenis" userId="1c7322d2-6084-4155-bb75-1dc8270b5d21" providerId="ADAL" clId="{B26ABF2F-C3C6-4D33-8912-1FE910D37EAF}" dt="2022-05-27T13:26:13.799" v="991" actId="1076"/>
          <ac:picMkLst>
            <pc:docMk/>
            <pc:sldMk cId="2366533333" sldId="329"/>
            <ac:picMk id="8" creationId="{B4CBDBA8-CCBD-6333-0429-149B81534B0A}"/>
          </ac:picMkLst>
        </pc:picChg>
        <pc:picChg chg="add del mod">
          <ac:chgData name="Brock Grenis" userId="1c7322d2-6084-4155-bb75-1dc8270b5d21" providerId="ADAL" clId="{B26ABF2F-C3C6-4D33-8912-1FE910D37EAF}" dt="2022-05-27T13:24:21.551" v="983" actId="478"/>
          <ac:picMkLst>
            <pc:docMk/>
            <pc:sldMk cId="2366533333" sldId="329"/>
            <ac:picMk id="9" creationId="{62C2E1CB-26F6-C5E4-56D3-3D981EEC49E6}"/>
          </ac:picMkLst>
        </pc:picChg>
        <pc:picChg chg="del">
          <ac:chgData name="Brock Grenis" userId="1c7322d2-6084-4155-bb75-1dc8270b5d21" providerId="ADAL" clId="{B26ABF2F-C3C6-4D33-8912-1FE910D37EAF}" dt="2022-05-27T13:18:27.785" v="870" actId="478"/>
          <ac:picMkLst>
            <pc:docMk/>
            <pc:sldMk cId="2366533333" sldId="329"/>
            <ac:picMk id="10" creationId="{49FA74C5-64E9-45B5-0C6D-CFC11F999695}"/>
          </ac:picMkLst>
        </pc:picChg>
        <pc:picChg chg="add del mod">
          <ac:chgData name="Brock Grenis" userId="1c7322d2-6084-4155-bb75-1dc8270b5d21" providerId="ADAL" clId="{B26ABF2F-C3C6-4D33-8912-1FE910D37EAF}" dt="2022-05-27T13:24:19.231" v="982" actId="478"/>
          <ac:picMkLst>
            <pc:docMk/>
            <pc:sldMk cId="2366533333" sldId="329"/>
            <ac:picMk id="11" creationId="{DD4DF18B-ADA7-740A-D955-C33E6CB2D7E8}"/>
          </ac:picMkLst>
        </pc:picChg>
        <pc:picChg chg="add mod">
          <ac:chgData name="Brock Grenis" userId="1c7322d2-6084-4155-bb75-1dc8270b5d21" providerId="ADAL" clId="{B26ABF2F-C3C6-4D33-8912-1FE910D37EAF}" dt="2022-05-27T13:27:13.658" v="1003"/>
          <ac:picMkLst>
            <pc:docMk/>
            <pc:sldMk cId="2366533333" sldId="329"/>
            <ac:picMk id="12" creationId="{98FC2055-7F50-EAA8-0D24-1752971D7F9D}"/>
          </ac:picMkLst>
        </pc:picChg>
        <pc:picChg chg="add">
          <ac:chgData name="Brock Grenis" userId="1c7322d2-6084-4155-bb75-1dc8270b5d21" providerId="ADAL" clId="{B26ABF2F-C3C6-4D33-8912-1FE910D37EAF}" dt="2022-05-27T13:25:51.875" v="987" actId="26606"/>
          <ac:picMkLst>
            <pc:docMk/>
            <pc:sldMk cId="2366533333" sldId="329"/>
            <ac:picMk id="23" creationId="{F15A1844-5CB8-438B-B90E-EF2A51CF87B6}"/>
          </ac:picMkLst>
        </pc:picChg>
      </pc:sldChg>
      <pc:sldChg chg="addSp delSp modSp mod setBg delDesignElem">
        <pc:chgData name="Brock Grenis" userId="1c7322d2-6084-4155-bb75-1dc8270b5d21" providerId="ADAL" clId="{B26ABF2F-C3C6-4D33-8912-1FE910D37EAF}" dt="2022-05-27T13:36:23.589" v="1194"/>
        <pc:sldMkLst>
          <pc:docMk/>
          <pc:sldMk cId="652308830" sldId="330"/>
        </pc:sldMkLst>
        <pc:spChg chg="ord">
          <ac:chgData name="Brock Grenis" userId="1c7322d2-6084-4155-bb75-1dc8270b5d21" providerId="ADAL" clId="{B26ABF2F-C3C6-4D33-8912-1FE910D37EAF}" dt="2022-05-27T13:35:06.477" v="1186" actId="26606"/>
          <ac:spMkLst>
            <pc:docMk/>
            <pc:sldMk cId="652308830" sldId="330"/>
            <ac:spMk id="2" creationId="{00000000-0000-0000-0000-000000000000}"/>
          </ac:spMkLst>
        </pc:spChg>
        <pc:spChg chg="mod">
          <ac:chgData name="Brock Grenis" userId="1c7322d2-6084-4155-bb75-1dc8270b5d21" providerId="ADAL" clId="{B26ABF2F-C3C6-4D33-8912-1FE910D37EAF}" dt="2022-05-27T13:35:06.477" v="1186" actId="26606"/>
          <ac:spMkLst>
            <pc:docMk/>
            <pc:sldMk cId="652308830" sldId="330"/>
            <ac:spMk id="4" creationId="{A95E9047-7B84-698D-41C0-783EEDFFF422}"/>
          </ac:spMkLst>
        </pc:spChg>
        <pc:spChg chg="mod">
          <ac:chgData name="Brock Grenis" userId="1c7322d2-6084-4155-bb75-1dc8270b5d21" providerId="ADAL" clId="{B26ABF2F-C3C6-4D33-8912-1FE910D37EAF}" dt="2022-05-27T13:35:06.477" v="1186" actId="26606"/>
          <ac:spMkLst>
            <pc:docMk/>
            <pc:sldMk cId="652308830" sldId="330"/>
            <ac:spMk id="18" creationId="{00000000-0000-0000-0000-000000000000}"/>
          </ac:spMkLst>
        </pc:spChg>
        <pc:picChg chg="del">
          <ac:chgData name="Brock Grenis" userId="1c7322d2-6084-4155-bb75-1dc8270b5d21" providerId="ADAL" clId="{B26ABF2F-C3C6-4D33-8912-1FE910D37EAF}" dt="2022-05-27T13:27:59.391" v="1007" actId="478"/>
          <ac:picMkLst>
            <pc:docMk/>
            <pc:sldMk cId="652308830" sldId="330"/>
            <ac:picMk id="5" creationId="{D8471D11-F430-7F92-2649-4B07A866A800}"/>
          </ac:picMkLst>
        </pc:picChg>
        <pc:picChg chg="add del mod">
          <ac:chgData name="Brock Grenis" userId="1c7322d2-6084-4155-bb75-1dc8270b5d21" providerId="ADAL" clId="{B26ABF2F-C3C6-4D33-8912-1FE910D37EAF}" dt="2022-05-27T13:32:41.613" v="1166" actId="478"/>
          <ac:picMkLst>
            <pc:docMk/>
            <pc:sldMk cId="652308830" sldId="330"/>
            <ac:picMk id="6" creationId="{12456611-6E37-9D13-F9E3-9002B4FD2EB2}"/>
          </ac:picMkLst>
        </pc:picChg>
        <pc:picChg chg="add mod modCrop">
          <ac:chgData name="Brock Grenis" userId="1c7322d2-6084-4155-bb75-1dc8270b5d21" providerId="ADAL" clId="{B26ABF2F-C3C6-4D33-8912-1FE910D37EAF}" dt="2022-05-27T13:36:04.021" v="1193" actId="732"/>
          <ac:picMkLst>
            <pc:docMk/>
            <pc:sldMk cId="652308830" sldId="330"/>
            <ac:picMk id="8" creationId="{25E683F9-C70B-4066-1D24-B352686DBB9C}"/>
          </ac:picMkLst>
        </pc:picChg>
        <pc:picChg chg="add mod">
          <ac:chgData name="Brock Grenis" userId="1c7322d2-6084-4155-bb75-1dc8270b5d21" providerId="ADAL" clId="{B26ABF2F-C3C6-4D33-8912-1FE910D37EAF}" dt="2022-05-27T13:35:55.167" v="1191" actId="27614"/>
          <ac:picMkLst>
            <pc:docMk/>
            <pc:sldMk cId="652308830" sldId="330"/>
            <ac:picMk id="9" creationId="{9F944B20-4E58-CF7E-E72F-9C612791778D}"/>
          </ac:picMkLst>
        </pc:picChg>
        <pc:picChg chg="del">
          <ac:chgData name="Brock Grenis" userId="1c7322d2-6084-4155-bb75-1dc8270b5d21" providerId="ADAL" clId="{B26ABF2F-C3C6-4D33-8912-1FE910D37EAF}" dt="2022-05-27T13:31:05.450" v="1162" actId="478"/>
          <ac:picMkLst>
            <pc:docMk/>
            <pc:sldMk cId="652308830" sldId="330"/>
            <ac:picMk id="10" creationId="{49FA74C5-64E9-45B5-0C6D-CFC11F999695}"/>
          </ac:picMkLst>
        </pc:picChg>
        <pc:picChg chg="add mod">
          <ac:chgData name="Brock Grenis" userId="1c7322d2-6084-4155-bb75-1dc8270b5d21" providerId="ADAL" clId="{B26ABF2F-C3C6-4D33-8912-1FE910D37EAF}" dt="2022-05-27T13:36:23.589" v="1194"/>
          <ac:picMkLst>
            <pc:docMk/>
            <pc:sldMk cId="652308830" sldId="330"/>
            <ac:picMk id="13" creationId="{B69D6A66-5856-B0F4-AA99-C19E3D10ACCF}"/>
          </ac:picMkLst>
        </pc:picChg>
      </pc:sldChg>
      <pc:sldChg chg="addSp delSp modSp del mod delDesignElem">
        <pc:chgData name="Brock Grenis" userId="1c7322d2-6084-4155-bb75-1dc8270b5d21" providerId="ADAL" clId="{B26ABF2F-C3C6-4D33-8912-1FE910D37EAF}" dt="2022-05-27T13:35:16.534" v="1187" actId="47"/>
        <pc:sldMkLst>
          <pc:docMk/>
          <pc:sldMk cId="927549421" sldId="331"/>
        </pc:sldMkLst>
        <pc:spChg chg="mod">
          <ac:chgData name="Brock Grenis" userId="1c7322d2-6084-4155-bb75-1dc8270b5d21" providerId="ADAL" clId="{B26ABF2F-C3C6-4D33-8912-1FE910D37EAF}" dt="2022-05-27T13:34:17.896" v="1185"/>
          <ac:spMkLst>
            <pc:docMk/>
            <pc:sldMk cId="927549421" sldId="331"/>
            <ac:spMk id="4" creationId="{A95E9047-7B84-698D-41C0-783EEDFFF422}"/>
          </ac:spMkLst>
        </pc:spChg>
        <pc:spChg chg="mod">
          <ac:chgData name="Brock Grenis" userId="1c7322d2-6084-4155-bb75-1dc8270b5d21" providerId="ADAL" clId="{B26ABF2F-C3C6-4D33-8912-1FE910D37EAF}" dt="2022-05-27T13:33:53.690" v="1184" actId="20577"/>
          <ac:spMkLst>
            <pc:docMk/>
            <pc:sldMk cId="927549421" sldId="331"/>
            <ac:spMk id="18" creationId="{00000000-0000-0000-0000-000000000000}"/>
          </ac:spMkLst>
        </pc:spChg>
        <pc:picChg chg="del">
          <ac:chgData name="Brock Grenis" userId="1c7322d2-6084-4155-bb75-1dc8270b5d21" providerId="ADAL" clId="{B26ABF2F-C3C6-4D33-8912-1FE910D37EAF}" dt="2022-05-27T13:33:16.551" v="1168" actId="478"/>
          <ac:picMkLst>
            <pc:docMk/>
            <pc:sldMk cId="927549421" sldId="331"/>
            <ac:picMk id="5" creationId="{D8471D11-F430-7F92-2649-4B07A866A800}"/>
          </ac:picMkLst>
        </pc:picChg>
        <pc:picChg chg="add mod">
          <ac:chgData name="Brock Grenis" userId="1c7322d2-6084-4155-bb75-1dc8270b5d21" providerId="ADAL" clId="{B26ABF2F-C3C6-4D33-8912-1FE910D37EAF}" dt="2022-05-27T13:33:30.950" v="1169"/>
          <ac:picMkLst>
            <pc:docMk/>
            <pc:sldMk cId="927549421" sldId="331"/>
            <ac:picMk id="8" creationId="{4D7E6E1B-6849-046B-5E0A-11C54134F092}"/>
          </ac:picMkLst>
        </pc:picChg>
      </pc:sldChg>
      <pc:sldChg chg="addSp delSp modSp mod setBg">
        <pc:chgData name="Brock Grenis" userId="1c7322d2-6084-4155-bb75-1dc8270b5d21" providerId="ADAL" clId="{B26ABF2F-C3C6-4D33-8912-1FE910D37EAF}" dt="2022-05-27T13:55:09.663" v="1518"/>
        <pc:sldMkLst>
          <pc:docMk/>
          <pc:sldMk cId="2949104078" sldId="331"/>
        </pc:sldMkLst>
        <pc:spChg chg="mod">
          <ac:chgData name="Brock Grenis" userId="1c7322d2-6084-4155-bb75-1dc8270b5d21" providerId="ADAL" clId="{B26ABF2F-C3C6-4D33-8912-1FE910D37EAF}" dt="2022-05-27T13:54:00.771" v="1494" actId="26606"/>
          <ac:spMkLst>
            <pc:docMk/>
            <pc:sldMk cId="2949104078" sldId="331"/>
            <ac:spMk id="4" creationId="{A95E9047-7B84-698D-41C0-783EEDFFF422}"/>
          </ac:spMkLst>
        </pc:spChg>
        <pc:spChg chg="mod">
          <ac:chgData name="Brock Grenis" userId="1c7322d2-6084-4155-bb75-1dc8270b5d21" providerId="ADAL" clId="{B26ABF2F-C3C6-4D33-8912-1FE910D37EAF}" dt="2022-05-27T13:54:00.771" v="1494" actId="26606"/>
          <ac:spMkLst>
            <pc:docMk/>
            <pc:sldMk cId="2949104078" sldId="331"/>
            <ac:spMk id="18" creationId="{00000000-0000-0000-0000-000000000000}"/>
          </ac:spMkLst>
        </pc:spChg>
        <pc:picChg chg="add mod ord">
          <ac:chgData name="Brock Grenis" userId="1c7322d2-6084-4155-bb75-1dc8270b5d21" providerId="ADAL" clId="{B26ABF2F-C3C6-4D33-8912-1FE910D37EAF}" dt="2022-05-27T13:54:47.268" v="1515" actId="1035"/>
          <ac:picMkLst>
            <pc:docMk/>
            <pc:sldMk cId="2949104078" sldId="331"/>
            <ac:picMk id="5" creationId="{7FF272F4-F023-0617-5E2B-1AB6BCB61C34}"/>
          </ac:picMkLst>
        </pc:picChg>
        <pc:picChg chg="add mod ord">
          <ac:chgData name="Brock Grenis" userId="1c7322d2-6084-4155-bb75-1dc8270b5d21" providerId="ADAL" clId="{B26ABF2F-C3C6-4D33-8912-1FE910D37EAF}" dt="2022-05-27T13:54:40.805" v="1504" actId="1036"/>
          <ac:picMkLst>
            <pc:docMk/>
            <pc:sldMk cId="2949104078" sldId="331"/>
            <ac:picMk id="7" creationId="{9DDAC1B6-24CC-E452-DFD3-C748EADE3260}"/>
          </ac:picMkLst>
        </pc:picChg>
        <pc:picChg chg="del">
          <ac:chgData name="Brock Grenis" userId="1c7322d2-6084-4155-bb75-1dc8270b5d21" providerId="ADAL" clId="{B26ABF2F-C3C6-4D33-8912-1FE910D37EAF}" dt="2022-05-27T13:47:21.937" v="1255" actId="478"/>
          <ac:picMkLst>
            <pc:docMk/>
            <pc:sldMk cId="2949104078" sldId="331"/>
            <ac:picMk id="8" creationId="{25E683F9-C70B-4066-1D24-B352686DBB9C}"/>
          </ac:picMkLst>
        </pc:picChg>
        <pc:picChg chg="del">
          <ac:chgData name="Brock Grenis" userId="1c7322d2-6084-4155-bb75-1dc8270b5d21" providerId="ADAL" clId="{B26ABF2F-C3C6-4D33-8912-1FE910D37EAF}" dt="2022-05-27T13:49:25.094" v="1405" actId="478"/>
          <ac:picMkLst>
            <pc:docMk/>
            <pc:sldMk cId="2949104078" sldId="331"/>
            <ac:picMk id="9" creationId="{9F944B20-4E58-CF7E-E72F-9C612791778D}"/>
          </ac:picMkLst>
        </pc:picChg>
        <pc:picChg chg="add del mod">
          <ac:chgData name="Brock Grenis" userId="1c7322d2-6084-4155-bb75-1dc8270b5d21" providerId="ADAL" clId="{B26ABF2F-C3C6-4D33-8912-1FE910D37EAF}" dt="2022-05-27T13:49:57.738" v="1407" actId="478"/>
          <ac:picMkLst>
            <pc:docMk/>
            <pc:sldMk cId="2949104078" sldId="331"/>
            <ac:picMk id="10" creationId="{481AAAB1-C0AA-7673-8F3B-39BC548A49FD}"/>
          </ac:picMkLst>
        </pc:picChg>
        <pc:picChg chg="add mod ord modCrop">
          <ac:chgData name="Brock Grenis" userId="1c7322d2-6084-4155-bb75-1dc8270b5d21" providerId="ADAL" clId="{B26ABF2F-C3C6-4D33-8912-1FE910D37EAF}" dt="2022-05-27T13:54:43.686" v="1508" actId="1035"/>
          <ac:picMkLst>
            <pc:docMk/>
            <pc:sldMk cId="2949104078" sldId="331"/>
            <ac:picMk id="12" creationId="{035ACED7-CE29-54EB-3FC1-CC654F0EEA66}"/>
          </ac:picMkLst>
        </pc:picChg>
        <pc:picChg chg="del mod ord">
          <ac:chgData name="Brock Grenis" userId="1c7322d2-6084-4155-bb75-1dc8270b5d21" providerId="ADAL" clId="{B26ABF2F-C3C6-4D33-8912-1FE910D37EAF}" dt="2022-05-27T13:53:47.258" v="1492" actId="478"/>
          <ac:picMkLst>
            <pc:docMk/>
            <pc:sldMk cId="2949104078" sldId="331"/>
            <ac:picMk id="13" creationId="{B69D6A66-5856-B0F4-AA99-C19E3D10ACCF}"/>
          </ac:picMkLst>
        </pc:picChg>
        <pc:picChg chg="add mod">
          <ac:chgData name="Brock Grenis" userId="1c7322d2-6084-4155-bb75-1dc8270b5d21" providerId="ADAL" clId="{B26ABF2F-C3C6-4D33-8912-1FE910D37EAF}" dt="2022-05-27T13:55:09.663" v="1518"/>
          <ac:picMkLst>
            <pc:docMk/>
            <pc:sldMk cId="2949104078" sldId="331"/>
            <ac:picMk id="17" creationId="{06DC0FDD-9136-822F-84D0-49E7F1123840}"/>
          </ac:picMkLst>
        </pc:picChg>
        <pc:picChg chg="add del">
          <ac:chgData name="Brock Grenis" userId="1c7322d2-6084-4155-bb75-1dc8270b5d21" providerId="ADAL" clId="{B26ABF2F-C3C6-4D33-8912-1FE910D37EAF}" dt="2022-05-27T13:54:00.771" v="1494" actId="26606"/>
          <ac:picMkLst>
            <pc:docMk/>
            <pc:sldMk cId="2949104078" sldId="331"/>
            <ac:picMk id="23" creationId="{0D78F8DF-3E28-42C3-B1C8-5A591036A6EE}"/>
          </ac:picMkLst>
        </pc:picChg>
        <pc:picChg chg="add">
          <ac:chgData name="Brock Grenis" userId="1c7322d2-6084-4155-bb75-1dc8270b5d21" providerId="ADAL" clId="{B26ABF2F-C3C6-4D33-8912-1FE910D37EAF}" dt="2022-05-27T13:54:00.771" v="1494" actId="26606"/>
          <ac:picMkLst>
            <pc:docMk/>
            <pc:sldMk cId="2949104078" sldId="331"/>
            <ac:picMk id="28" creationId="{0D78F8DF-3E28-42C3-B1C8-5A591036A6EE}"/>
          </ac:picMkLst>
        </pc:picChg>
      </pc:sldChg>
      <pc:sldChg chg="addSp delSp modSp mod setBg delDesignElem">
        <pc:chgData name="Brock Grenis" userId="1c7322d2-6084-4155-bb75-1dc8270b5d21" providerId="ADAL" clId="{B26ABF2F-C3C6-4D33-8912-1FE910D37EAF}" dt="2022-05-31T19:38:03.272" v="2033" actId="14100"/>
        <pc:sldMkLst>
          <pc:docMk/>
          <pc:sldMk cId="370009196" sldId="332"/>
        </pc:sldMkLst>
        <pc:spChg chg="mod">
          <ac:chgData name="Brock Grenis" userId="1c7322d2-6084-4155-bb75-1dc8270b5d21" providerId="ADAL" clId="{B26ABF2F-C3C6-4D33-8912-1FE910D37EAF}" dt="2022-05-31T19:34:46.311" v="2031" actId="20577"/>
          <ac:spMkLst>
            <pc:docMk/>
            <pc:sldMk cId="370009196" sldId="332"/>
            <ac:spMk id="4" creationId="{A95E9047-7B84-698D-41C0-783EEDFFF422}"/>
          </ac:spMkLst>
        </pc:spChg>
        <pc:spChg chg="mod">
          <ac:chgData name="Brock Grenis" userId="1c7322d2-6084-4155-bb75-1dc8270b5d21" providerId="ADAL" clId="{B26ABF2F-C3C6-4D33-8912-1FE910D37EAF}" dt="2022-05-27T14:06:00.690" v="1845" actId="1076"/>
          <ac:spMkLst>
            <pc:docMk/>
            <pc:sldMk cId="370009196" sldId="332"/>
            <ac:spMk id="18" creationId="{00000000-0000-0000-0000-000000000000}"/>
          </ac:spMkLst>
        </pc:spChg>
        <pc:spChg chg="add">
          <ac:chgData name="Brock Grenis" userId="1c7322d2-6084-4155-bb75-1dc8270b5d21" providerId="ADAL" clId="{B26ABF2F-C3C6-4D33-8912-1FE910D37EAF}" dt="2022-05-27T14:05:18.209" v="1837" actId="26606"/>
          <ac:spMkLst>
            <pc:docMk/>
            <pc:sldMk cId="370009196" sldId="332"/>
            <ac:spMk id="71" creationId="{0EF2A0DA-AE81-4A45-972E-646AC2870C2F}"/>
          </ac:spMkLst>
        </pc:spChg>
        <pc:picChg chg="del">
          <ac:chgData name="Brock Grenis" userId="1c7322d2-6084-4155-bb75-1dc8270b5d21" providerId="ADAL" clId="{B26ABF2F-C3C6-4D33-8912-1FE910D37EAF}" dt="2022-05-27T14:00:31.479" v="1826" actId="478"/>
          <ac:picMkLst>
            <pc:docMk/>
            <pc:sldMk cId="370009196" sldId="332"/>
            <ac:picMk id="5" creationId="{7FF272F4-F023-0617-5E2B-1AB6BCB61C34}"/>
          </ac:picMkLst>
        </pc:picChg>
        <pc:picChg chg="add del mod modCrop">
          <ac:chgData name="Brock Grenis" userId="1c7322d2-6084-4155-bb75-1dc8270b5d21" providerId="ADAL" clId="{B26ABF2F-C3C6-4D33-8912-1FE910D37EAF}" dt="2022-05-31T19:29:55.518" v="2014" actId="478"/>
          <ac:picMkLst>
            <pc:docMk/>
            <pc:sldMk cId="370009196" sldId="332"/>
            <ac:picMk id="5" creationId="{D7B6F993-D65B-5CA2-3D2A-0444DD1D051D}"/>
          </ac:picMkLst>
        </pc:picChg>
        <pc:picChg chg="add del mod ord">
          <ac:chgData name="Brock Grenis" userId="1c7322d2-6084-4155-bb75-1dc8270b5d21" providerId="ADAL" clId="{B26ABF2F-C3C6-4D33-8912-1FE910D37EAF}" dt="2022-05-31T19:07:30.309" v="1978" actId="478"/>
          <ac:picMkLst>
            <pc:docMk/>
            <pc:sldMk cId="370009196" sldId="332"/>
            <ac:picMk id="6" creationId="{4CF460BD-E345-7157-3ED9-3385E700672F}"/>
          </ac:picMkLst>
        </pc:picChg>
        <pc:picChg chg="del">
          <ac:chgData name="Brock Grenis" userId="1c7322d2-6084-4155-bb75-1dc8270b5d21" providerId="ADAL" clId="{B26ABF2F-C3C6-4D33-8912-1FE910D37EAF}" dt="2022-05-27T14:00:33.769" v="1827" actId="478"/>
          <ac:picMkLst>
            <pc:docMk/>
            <pc:sldMk cId="370009196" sldId="332"/>
            <ac:picMk id="7" creationId="{9DDAC1B6-24CC-E452-DFD3-C748EADE3260}"/>
          </ac:picMkLst>
        </pc:picChg>
        <pc:picChg chg="add mod modCrop">
          <ac:chgData name="Brock Grenis" userId="1c7322d2-6084-4155-bb75-1dc8270b5d21" providerId="ADAL" clId="{B26ABF2F-C3C6-4D33-8912-1FE910D37EAF}" dt="2022-05-31T19:38:03.272" v="2033" actId="14100"/>
          <ac:picMkLst>
            <pc:docMk/>
            <pc:sldMk cId="370009196" sldId="332"/>
            <ac:picMk id="8" creationId="{19B1E0C5-97FD-C733-DD1F-9DF549E86CC3}"/>
          </ac:picMkLst>
        </pc:picChg>
        <pc:picChg chg="del">
          <ac:chgData name="Brock Grenis" userId="1c7322d2-6084-4155-bb75-1dc8270b5d21" providerId="ADAL" clId="{B26ABF2F-C3C6-4D33-8912-1FE910D37EAF}" dt="2022-05-27T14:00:35.457" v="1828" actId="478"/>
          <ac:picMkLst>
            <pc:docMk/>
            <pc:sldMk cId="370009196" sldId="332"/>
            <ac:picMk id="12" creationId="{035ACED7-CE29-54EB-3FC1-CC654F0EEA66}"/>
          </ac:picMkLst>
        </pc:picChg>
        <pc:picChg chg="del">
          <ac:chgData name="Brock Grenis" userId="1c7322d2-6084-4155-bb75-1dc8270b5d21" providerId="ADAL" clId="{B26ABF2F-C3C6-4D33-8912-1FE910D37EAF}" dt="2022-05-27T14:01:18.012" v="1833" actId="478"/>
          <ac:picMkLst>
            <pc:docMk/>
            <pc:sldMk cId="370009196" sldId="332"/>
            <ac:picMk id="17" creationId="{06DC0FDD-9136-822F-84D0-49E7F1123840}"/>
          </ac:picMkLst>
        </pc:picChg>
        <pc:picChg chg="add">
          <ac:chgData name="Brock Grenis" userId="1c7322d2-6084-4155-bb75-1dc8270b5d21" providerId="ADAL" clId="{B26ABF2F-C3C6-4D33-8912-1FE910D37EAF}" dt="2022-05-27T14:05:18.209" v="1837" actId="26606"/>
          <ac:picMkLst>
            <pc:docMk/>
            <pc:sldMk cId="370009196" sldId="332"/>
            <ac:picMk id="73" creationId="{B536FA4E-0152-4E27-91DA-0FC22D1846BB}"/>
          </ac:picMkLst>
        </pc:picChg>
        <pc:picChg chg="add mod ord">
          <ac:chgData name="Brock Grenis" userId="1c7322d2-6084-4155-bb75-1dc8270b5d21" providerId="ADAL" clId="{B26ABF2F-C3C6-4D33-8912-1FE910D37EAF}" dt="2022-05-31T19:07:32.768" v="1979" actId="1076"/>
          <ac:picMkLst>
            <pc:docMk/>
            <pc:sldMk cId="370009196" sldId="332"/>
            <ac:picMk id="2050" creationId="{AD875DD1-C5E7-AA2D-B9A5-AA0C4D507CD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61680B-4E31-46FE-8C0A-1F975142FABB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0B286D-4ECB-4115-A4F8-488ED8AD8D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4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274891-1B60-44EF-85EA-CC5AA886C674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CA0357-AFC7-4DE1-8F31-EF753EBC5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61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A0357-AFC7-4DE1-8F31-EF753EBC50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6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A0357-AFC7-4DE1-8F31-EF753EBC507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7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7426-20CF-40F7-8989-AB462B784B5C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15BC-247A-4FA8-8482-CEB16D401D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1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7426-20CF-40F7-8989-AB462B784B5C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15BC-247A-4FA8-8482-CEB16D401D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5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7426-20CF-40F7-8989-AB462B784B5C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15BC-247A-4FA8-8482-CEB16D401D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68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7426-20CF-40F7-8989-AB462B784B5C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15BC-247A-4FA8-8482-CEB16D401D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7424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7426-20CF-40F7-8989-AB462B784B5C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15BC-247A-4FA8-8482-CEB16D401D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24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7426-20CF-40F7-8989-AB462B784B5C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15BC-247A-4FA8-8482-CEB16D401D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4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7426-20CF-40F7-8989-AB462B784B5C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15BC-247A-4FA8-8482-CEB16D401D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28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7426-20CF-40F7-8989-AB462B784B5C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15BC-247A-4FA8-8482-CEB16D401D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54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7426-20CF-40F7-8989-AB462B784B5C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15BC-247A-4FA8-8482-CEB16D401D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0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7426-20CF-40F7-8989-AB462B784B5C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15BC-247A-4FA8-8482-CEB16D401D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8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7426-20CF-40F7-8989-AB462B784B5C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15BC-247A-4FA8-8482-CEB16D401D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8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7426-20CF-40F7-8989-AB462B784B5C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15BC-247A-4FA8-8482-CEB16D401D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0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7426-20CF-40F7-8989-AB462B784B5C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15BC-247A-4FA8-8482-CEB16D401D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1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7426-20CF-40F7-8989-AB462B784B5C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15BC-247A-4FA8-8482-CEB16D401D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3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7426-20CF-40F7-8989-AB462B784B5C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15BC-247A-4FA8-8482-CEB16D401D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28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7426-20CF-40F7-8989-AB462B784B5C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15BC-247A-4FA8-8482-CEB16D401D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8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7426-20CF-40F7-8989-AB462B784B5C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E15BC-247A-4FA8-8482-CEB16D401D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6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8F77426-20CF-40F7-8989-AB462B784B5C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DAE15BC-247A-4FA8-8482-CEB16D401D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3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85C550-67CC-BC43-2E23-4355E3EBD6D8}"/>
              </a:ext>
            </a:extLst>
          </p:cNvPr>
          <p:cNvSpPr txBox="1"/>
          <p:nvPr/>
        </p:nvSpPr>
        <p:spPr>
          <a:xfrm>
            <a:off x="15551" y="6111240"/>
            <a:ext cx="2545842" cy="746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Brock Grenis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East Central Iowa Council of Governments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June 2022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40A04F2-0829-609A-1B36-85A0081AC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-762000"/>
            <a:ext cx="4419600" cy="3148013"/>
          </a:xfrm>
          <a:prstGeom prst="rect">
            <a:avLst/>
          </a:prstGeom>
        </p:spPr>
      </p:pic>
      <p:pic>
        <p:nvPicPr>
          <p:cNvPr id="8" name="Picture 7" descr="A bus picking up passengers&#10;&#10;Description automatically generated with low confidence">
            <a:extLst>
              <a:ext uri="{FF2B5EF4-FFF2-40B4-BE49-F238E27FC236}">
                <a16:creationId xmlns:a16="http://schemas.microsoft.com/office/drawing/2014/main" id="{595E7DE8-88E1-1203-46B1-2D8BDEF2FF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1" y="1820279"/>
            <a:ext cx="3962400" cy="3962400"/>
          </a:xfrm>
          <a:prstGeom prst="rect">
            <a:avLst/>
          </a:prstGeom>
        </p:spPr>
      </p:pic>
      <p:pic>
        <p:nvPicPr>
          <p:cNvPr id="9" name="Picture 8" descr="A bus parked on the side of a street&#10;&#10;Description automatically generated with medium confidence">
            <a:extLst>
              <a:ext uri="{FF2B5EF4-FFF2-40B4-BE49-F238E27FC236}">
                <a16:creationId xmlns:a16="http://schemas.microsoft.com/office/drawing/2014/main" id="{808E4607-EB99-A6CE-50F2-23A0328A72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056077"/>
            <a:ext cx="4809163" cy="291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5345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8019" y="4511814"/>
            <a:ext cx="7080026" cy="11302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Thanks to you and all DOT staff who have been part of the 380Express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04C0182-96E7-4A1B-8EAB-F910C2F3E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47807"/>
            <a:ext cx="8178799" cy="3816806"/>
          </a:xfrm>
          <a:prstGeom prst="rect">
            <a:avLst/>
          </a:prstGeom>
        </p:spPr>
      </p:pic>
      <p:pic>
        <p:nvPicPr>
          <p:cNvPr id="3" name="Picture 2" descr="A blue and white bus&#10;&#10;Description automatically generated with medium confidence">
            <a:extLst>
              <a:ext uri="{FF2B5EF4-FFF2-40B4-BE49-F238E27FC236}">
                <a16:creationId xmlns:a16="http://schemas.microsoft.com/office/drawing/2014/main" id="{032B9F89-6E67-6B62-CE51-975E4ADE0F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21" y="1507015"/>
            <a:ext cx="2511353" cy="188351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1D34CFB-25A3-9FAF-1280-0F06A6BA5A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466" y="1495958"/>
            <a:ext cx="2496030" cy="1928182"/>
          </a:xfrm>
          <a:prstGeom prst="rect">
            <a:avLst/>
          </a:prstGeom>
        </p:spPr>
      </p:pic>
      <p:pic>
        <p:nvPicPr>
          <p:cNvPr id="9218" name="Picture 2" descr="View image on Twitter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 bwMode="auto">
          <a:xfrm>
            <a:off x="5939314" y="1634723"/>
            <a:ext cx="2511353" cy="162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834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58972" y="3087002"/>
            <a:ext cx="379238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Background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CF32A6-4CAB-1DBD-ECE8-F0609A3735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99" y="966714"/>
            <a:ext cx="3792380" cy="20289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B59D63-DDD2-5BB5-D9E1-5E1DAC6225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4"/>
          <a:stretch/>
        </p:blipFill>
        <p:spPr>
          <a:xfrm>
            <a:off x="4114800" y="574674"/>
            <a:ext cx="5029332" cy="232092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E9047-7B84-698D-41C0-783EEDFFF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649" y="3657600"/>
            <a:ext cx="4298951" cy="2971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CE8A1C"/>
              </a:buClr>
            </a:pPr>
            <a:r>
              <a:rPr lang="en-US" dirty="0"/>
              <a:t>Began October 2018</a:t>
            </a:r>
          </a:p>
          <a:p>
            <a:pPr>
              <a:buClr>
                <a:srgbClr val="CE8A1C"/>
              </a:buClr>
            </a:pPr>
            <a:r>
              <a:rPr lang="en-US" dirty="0"/>
              <a:t>Funded as part of I-80/I-380 Reconstruction</a:t>
            </a:r>
          </a:p>
          <a:p>
            <a:pPr>
              <a:buClr>
                <a:srgbClr val="CE8A1C"/>
              </a:buClr>
            </a:pPr>
            <a:r>
              <a:rPr lang="en-US" dirty="0"/>
              <a:t>Alleviate Traffic/Provide Alternative</a:t>
            </a:r>
          </a:p>
          <a:p>
            <a:pPr>
              <a:buClr>
                <a:srgbClr val="CE8A1C"/>
              </a:buClr>
            </a:pPr>
            <a:r>
              <a:rPr lang="en-US" dirty="0"/>
              <a:t>Bus Service Supported by Plans</a:t>
            </a:r>
          </a:p>
          <a:p>
            <a:pPr marL="0" indent="0">
              <a:buClr>
                <a:srgbClr val="CE8A1C"/>
              </a:buClr>
              <a:buFont typeface="Wingdings 2" charset="2"/>
              <a:buNone/>
            </a:pPr>
            <a:endParaRPr lang="en-US" dirty="0"/>
          </a:p>
          <a:p>
            <a:pPr>
              <a:buClr>
                <a:srgbClr val="CE8A1C"/>
              </a:buClr>
            </a:pPr>
            <a:endParaRPr lang="en-US" dirty="0"/>
          </a:p>
        </p:txBody>
      </p:sp>
      <p:sp>
        <p:nvSpPr>
          <p:cNvPr id="2" name="AutoShape 2" descr="Image result for 380 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355A5E1F-FFFF-4790-EAD9-3372139D6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5891285"/>
            <a:ext cx="2012951" cy="143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9701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717757" y="365761"/>
            <a:ext cx="4732909" cy="140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Service Set Up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71A55B-8C56-492F-B317-105830ECF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0" y="1"/>
            <a:ext cx="3517899" cy="6858000"/>
          </a:xfrm>
          <a:prstGeom prst="rect">
            <a:avLst/>
          </a:prstGeom>
        </p:spPr>
      </p:pic>
      <p:pic>
        <p:nvPicPr>
          <p:cNvPr id="11" name="Picture 6" descr="ECICOG">
            <a:extLst>
              <a:ext uri="{FF2B5EF4-FFF2-40B4-BE49-F238E27FC236}">
                <a16:creationId xmlns:a16="http://schemas.microsoft.com/office/drawing/2014/main" id="{3787A044-8D7C-48D2-9620-C9C41E4EF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3857" y="2787856"/>
            <a:ext cx="2619081" cy="125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harter Bus Rentals | Windstar Lines">
            <a:extLst>
              <a:ext uri="{FF2B5EF4-FFF2-40B4-BE49-F238E27FC236}">
                <a16:creationId xmlns:a16="http://schemas.microsoft.com/office/drawing/2014/main" id="{DFAE461E-430B-6878-587B-C2972BF42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3856" y="4936326"/>
            <a:ext cx="2619081" cy="74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Website Style Guide &gt; Website style guide &gt; Logo Usage">
            <a:extLst>
              <a:ext uri="{FF2B5EF4-FFF2-40B4-BE49-F238E27FC236}">
                <a16:creationId xmlns:a16="http://schemas.microsoft.com/office/drawing/2014/main" id="{71A15EB7-903E-1460-2F71-A56024D56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0375" y="510935"/>
            <a:ext cx="2619081" cy="139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A033E48F-23AA-2A45-3265-069D4C79B104}"/>
              </a:ext>
            </a:extLst>
          </p:cNvPr>
          <p:cNvSpPr txBox="1">
            <a:spLocks/>
          </p:cNvSpPr>
          <p:nvPr/>
        </p:nvSpPr>
        <p:spPr>
          <a:xfrm>
            <a:off x="3706871" y="1567054"/>
            <a:ext cx="4732909" cy="24715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Funded by Iowa DOT</a:t>
            </a:r>
          </a:p>
          <a:p>
            <a:r>
              <a:rPr lang="en-US" dirty="0"/>
              <a:t>ECICOG Administers Service</a:t>
            </a:r>
          </a:p>
          <a:p>
            <a:r>
              <a:rPr lang="en-US" dirty="0"/>
              <a:t>Windstar Lines operates day-to-day service</a:t>
            </a:r>
          </a:p>
          <a:p>
            <a:endParaRPr lang="en-US" dirty="0"/>
          </a:p>
        </p:txBody>
      </p:sp>
      <p:sp>
        <p:nvSpPr>
          <p:cNvPr id="2" name="AutoShape 2" descr="Image result for 380 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 descr="A picture containing text, station, ceiling, platform&#10;&#10;Description automatically generated">
            <a:extLst>
              <a:ext uri="{FF2B5EF4-FFF2-40B4-BE49-F238E27FC236}">
                <a16:creationId xmlns:a16="http://schemas.microsoft.com/office/drawing/2014/main" id="{5FF9CA0C-9852-140A-4391-C52CF614EB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521309"/>
            <a:ext cx="3517899" cy="3260491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C799078-2C63-59C8-0136-5BBC544A0F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5891285"/>
            <a:ext cx="2012951" cy="143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3703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92769" y="1"/>
            <a:ext cx="4451230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75369" y="609600"/>
            <a:ext cx="3403593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Service Details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E9047-7B84-698D-41C0-783EEDFFF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732449"/>
            <a:ext cx="3997327" cy="40587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/>
              <a:t>3 Stops in CR; 3 Stops Iowa City Area</a:t>
            </a:r>
          </a:p>
          <a:p>
            <a:r>
              <a:rPr lang="en-US" sz="1600" dirty="0"/>
              <a:t>Buses run from 5:00 AM – 9:00 PM</a:t>
            </a:r>
          </a:p>
          <a:p>
            <a:r>
              <a:rPr lang="en-US" sz="1600" dirty="0"/>
              <a:t>One way cost $3.50</a:t>
            </a:r>
          </a:p>
          <a:p>
            <a:r>
              <a:rPr lang="en-US" sz="1600" dirty="0"/>
              <a:t>Mobile Payment Option</a:t>
            </a:r>
          </a:p>
          <a:p>
            <a:pPr marL="0" indent="0">
              <a:buFont typeface="Wingdings 2" charset="2"/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2" name="AutoShape 2" descr="Image result for 380 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9FA74C5-64E9-45B5-0C6D-CFC11F999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5891285"/>
            <a:ext cx="2012951" cy="1433794"/>
          </a:xfrm>
          <a:prstGeom prst="rect">
            <a:avLst/>
          </a:prstGeom>
        </p:spPr>
      </p:pic>
      <p:pic>
        <p:nvPicPr>
          <p:cNvPr id="8" name="Picture 7" descr="A picture containing sky, outdoor, road, outdoor object&#10;&#10;Description automatically generated">
            <a:extLst>
              <a:ext uri="{FF2B5EF4-FFF2-40B4-BE49-F238E27FC236}">
                <a16:creationId xmlns:a16="http://schemas.microsoft.com/office/drawing/2014/main" id="{5984B058-0106-10AF-2EC9-178D37FD7F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9934" y="4260971"/>
            <a:ext cx="6183872" cy="2590800"/>
          </a:xfrm>
          <a:prstGeom prst="rect">
            <a:avLst/>
          </a:prstGeom>
        </p:spPr>
      </p:pic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D8471D11-F430-7F92-2649-4B07A866A8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464" y="9"/>
            <a:ext cx="2946398" cy="441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0306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60338"/>
            <a:ext cx="3876039" cy="69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Performance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E9047-7B84-698D-41C0-783EEDFFF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19537"/>
            <a:ext cx="3876039" cy="2133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FF9E19"/>
              </a:buClr>
            </a:pPr>
            <a:r>
              <a:rPr lang="en-US" sz="1800" dirty="0"/>
              <a:t>Average 300 Riders/Day</a:t>
            </a:r>
          </a:p>
          <a:p>
            <a:pPr>
              <a:buClr>
                <a:srgbClr val="FF9E19"/>
              </a:buClr>
            </a:pPr>
            <a:r>
              <a:rPr lang="en-US" sz="1800" dirty="0"/>
              <a:t>70% Travel Southbound in AM</a:t>
            </a:r>
          </a:p>
          <a:p>
            <a:pPr>
              <a:buClr>
                <a:srgbClr val="FF9E19"/>
              </a:buClr>
            </a:pPr>
            <a:r>
              <a:rPr lang="en-US" sz="1800" dirty="0"/>
              <a:t>67% Trips Work Related (12% School)</a:t>
            </a:r>
          </a:p>
          <a:p>
            <a:pPr marL="0" indent="0">
              <a:buClr>
                <a:srgbClr val="FF9E19"/>
              </a:buClr>
              <a:buFont typeface="Wingdings 2" charset="2"/>
              <a:buNone/>
            </a:pPr>
            <a:endParaRPr lang="en-US" sz="1800" dirty="0"/>
          </a:p>
          <a:p>
            <a:pPr>
              <a:buClr>
                <a:srgbClr val="FF9E19"/>
              </a:buClr>
            </a:pPr>
            <a:endParaRPr lang="en-US" sz="18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15A1844-5CB8-438B-B90E-EF2A51CF8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940021" y="1"/>
            <a:ext cx="420397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40F8DB-8B1E-DCF8-32C3-579C219A9B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2398786"/>
            <a:ext cx="8001000" cy="4440552"/>
          </a:xfrm>
          <a:prstGeom prst="rect">
            <a:avLst/>
          </a:prstGeom>
        </p:spPr>
      </p:pic>
      <p:pic>
        <p:nvPicPr>
          <p:cNvPr id="8" name="Picture 2" descr="https://scontent-ort2-2.xx.fbcdn.net/v/t1.0-0/p160x160/49682495_353204405477855_5517774902129590272_n.jpg?_nc_cat=101&amp;_nc_ht=scontent-ort2-2.xx&amp;oh=e43fb3b96a81bbf9fcfa127104506d51&amp;oe=5C909479">
            <a:extLst>
              <a:ext uri="{FF2B5EF4-FFF2-40B4-BE49-F238E27FC236}">
                <a16:creationId xmlns:a16="http://schemas.microsoft.com/office/drawing/2014/main" id="{B4CBDBA8-CCBD-6333-0429-149B81534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89042" y="586273"/>
            <a:ext cx="2905935" cy="15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380 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8FC2055-7F50-EAA8-0D24-1752971D7F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5891285"/>
            <a:ext cx="2012951" cy="143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3333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30925" y="643467"/>
            <a:ext cx="2959794" cy="1956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1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Covid-19 Impacts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E9047-7B84-698D-41C0-783EEDFFF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826" y="643467"/>
            <a:ext cx="4822920" cy="19562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BEC134"/>
              </a:buClr>
            </a:pPr>
            <a:r>
              <a:rPr lang="en-US"/>
              <a:t>60% Drop in Ridership</a:t>
            </a:r>
          </a:p>
          <a:p>
            <a:pPr>
              <a:buClr>
                <a:srgbClr val="BEC134"/>
              </a:buClr>
            </a:pPr>
            <a:r>
              <a:rPr lang="en-US"/>
              <a:t>Suspended Fare Collection</a:t>
            </a:r>
          </a:p>
          <a:p>
            <a:pPr>
              <a:buClr>
                <a:srgbClr val="BEC134"/>
              </a:buClr>
            </a:pPr>
            <a:r>
              <a:rPr lang="en-US"/>
              <a:t>Convoy Buses to Social Distance</a:t>
            </a:r>
          </a:p>
          <a:p>
            <a:pPr>
              <a:buClr>
                <a:srgbClr val="BEC134"/>
              </a:buClr>
            </a:pPr>
            <a:r>
              <a:rPr lang="en-US"/>
              <a:t>&gt;2,000 rides/month</a:t>
            </a:r>
          </a:p>
          <a:p>
            <a:pPr marL="0" indent="0">
              <a:buClr>
                <a:srgbClr val="BEC134"/>
              </a:buClr>
              <a:buFont typeface="Wingdings 2" charset="2"/>
              <a:buNone/>
            </a:pPr>
            <a:endParaRPr lang="en-US"/>
          </a:p>
          <a:p>
            <a:pPr>
              <a:buClr>
                <a:srgbClr val="BEC134"/>
              </a:buClr>
            </a:pPr>
            <a:endParaRPr lang="en-US"/>
          </a:p>
        </p:txBody>
      </p:sp>
      <p:pic>
        <p:nvPicPr>
          <p:cNvPr id="8" name="Picture 7" descr="A car parked in a parking lot&#10;&#10;Description automatically generated">
            <a:extLst>
              <a:ext uri="{FF2B5EF4-FFF2-40B4-BE49-F238E27FC236}">
                <a16:creationId xmlns:a16="http://schemas.microsoft.com/office/drawing/2014/main" id="{25E683F9-C70B-4066-1D24-B352686DBB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975" y="2286000"/>
            <a:ext cx="6473825" cy="2888788"/>
          </a:xfrm>
          <a:prstGeom prst="rect">
            <a:avLst/>
          </a:prstGeom>
        </p:spPr>
      </p:pic>
      <p:sp>
        <p:nvSpPr>
          <p:cNvPr id="2" name="AutoShape 2" descr="Image result for 380 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9F944B20-4E58-CF7E-E72F-9C61279177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640" y="4725426"/>
            <a:ext cx="2627360" cy="175157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B69D6A66-5856-B0F4-AA99-C19E3D10AC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5891285"/>
            <a:ext cx="2012951" cy="143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0883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625024" y="543070"/>
            <a:ext cx="5153216" cy="1675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Partnerships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241213-07D6-431F-B2F2-1819199280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0" y="2362200"/>
            <a:ext cx="3140313" cy="2164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B94109-53E3-4DD7-BE10-EBE6D758BB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6" y="76200"/>
            <a:ext cx="3140313" cy="21643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D4887D-0006-4AB8-B758-48FF9E3758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693680"/>
            <a:ext cx="3140313" cy="2164321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F489DDE-AB95-4F5F-A8E9-BA91E16C4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5024" y="2399720"/>
            <a:ext cx="5153216" cy="373650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buClr>
                <a:srgbClr val="297CCF"/>
              </a:buClr>
            </a:pPr>
            <a:r>
              <a:rPr lang="en-US" sz="1700" dirty="0"/>
              <a:t>University of Iowa Students, Faculty, Employees get ½ Price Fares</a:t>
            </a:r>
          </a:p>
          <a:p>
            <a:pPr lvl="1" indent="-228600" defTabSz="914400">
              <a:buClr>
                <a:srgbClr val="297CCF"/>
              </a:buClr>
            </a:pPr>
            <a:r>
              <a:rPr lang="en-US" sz="1700" dirty="0"/>
              <a:t>Averaged 150 Participants</a:t>
            </a:r>
          </a:p>
          <a:p>
            <a:pPr indent="-228600" defTabSz="914400">
              <a:buClr>
                <a:srgbClr val="297CCF"/>
              </a:buClr>
            </a:pPr>
            <a:r>
              <a:rPr lang="en-US" sz="1700" dirty="0"/>
              <a:t>Kirkwood Provides Monthly Passes for Students</a:t>
            </a:r>
          </a:p>
          <a:p>
            <a:pPr indent="-228600" defTabSz="914400">
              <a:buClr>
                <a:srgbClr val="297CCF"/>
              </a:buClr>
            </a:pPr>
            <a:r>
              <a:rPr lang="en-US" sz="1700" dirty="0"/>
              <a:t>Park CR – Discounted Parking Passes</a:t>
            </a:r>
          </a:p>
        </p:txBody>
      </p:sp>
      <p:sp>
        <p:nvSpPr>
          <p:cNvPr id="2" name="AutoShape 2" descr="Image result for 380 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1702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859620" y="609599"/>
            <a:ext cx="4483554" cy="1104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Rider Feedback</a:t>
            </a:r>
          </a:p>
        </p:txBody>
      </p:sp>
      <p:pic>
        <p:nvPicPr>
          <p:cNvPr id="7" name="Picture 6" descr="A picture containing text, person, window, indoor&#10;&#10;Description automatically generated">
            <a:extLst>
              <a:ext uri="{FF2B5EF4-FFF2-40B4-BE49-F238E27FC236}">
                <a16:creationId xmlns:a16="http://schemas.microsoft.com/office/drawing/2014/main" id="{9DDAC1B6-24CC-E452-DFD3-C748EADE32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07974" y="75551"/>
            <a:ext cx="2819136" cy="1829449"/>
          </a:xfrm>
          <a:prstGeom prst="rect">
            <a:avLst/>
          </a:prstGeom>
        </p:spPr>
      </p:pic>
      <p:pic>
        <p:nvPicPr>
          <p:cNvPr id="12" name="Picture 11" descr="A group of people waiting for a bus&#10;&#10;Description automatically generated with medium confidence">
            <a:extLst>
              <a:ext uri="{FF2B5EF4-FFF2-40B4-BE49-F238E27FC236}">
                <a16:creationId xmlns:a16="http://schemas.microsoft.com/office/drawing/2014/main" id="{035ACED7-CE29-54EB-3FC1-CC654F0EEA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974" y="1981200"/>
            <a:ext cx="2819137" cy="1829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F272F4-F023-0617-5E2B-1AB6BCB61C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974" y="3886200"/>
            <a:ext cx="2819135" cy="18294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D78F8DF-3E28-42C3-B1C8-5A591036A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7986" y="1"/>
            <a:ext cx="3517898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E9047-7B84-698D-41C0-783EEDFFF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620" y="1828801"/>
            <a:ext cx="4483554" cy="38660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C1CB6C"/>
              </a:buClr>
            </a:pPr>
            <a:r>
              <a:rPr lang="en-US" dirty="0"/>
              <a:t>UIHC and VA Employees Cancelling Parking Passes</a:t>
            </a:r>
            <a:endParaRPr lang="en-US"/>
          </a:p>
          <a:p>
            <a:pPr>
              <a:buClr>
                <a:srgbClr val="C1CB6C"/>
              </a:buClr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Time Transit Users</a:t>
            </a:r>
            <a:endParaRPr lang="en-US"/>
          </a:p>
          <a:p>
            <a:pPr>
              <a:buClr>
                <a:srgbClr val="C1CB6C"/>
              </a:buClr>
            </a:pPr>
            <a:r>
              <a:rPr lang="en-US" dirty="0"/>
              <a:t>Money Savings and Stress Relief</a:t>
            </a:r>
            <a:endParaRPr lang="en-US"/>
          </a:p>
          <a:p>
            <a:pPr>
              <a:buClr>
                <a:srgbClr val="C1CB6C"/>
              </a:buClr>
            </a:pPr>
            <a:r>
              <a:rPr lang="en-US" dirty="0"/>
              <a:t>Dialysis Patients</a:t>
            </a:r>
            <a:endParaRPr lang="en-US"/>
          </a:p>
          <a:p>
            <a:pPr>
              <a:buClr>
                <a:srgbClr val="C1CB6C"/>
              </a:buClr>
            </a:pPr>
            <a:r>
              <a:rPr lang="en-US" dirty="0"/>
              <a:t>Worry About Service After 2023</a:t>
            </a:r>
            <a:endParaRPr lang="en-US"/>
          </a:p>
          <a:p>
            <a:pPr marL="0" indent="0">
              <a:buClr>
                <a:srgbClr val="C1CB6C"/>
              </a:buClr>
              <a:buFont typeface="Wingdings 2" charset="2"/>
              <a:buNone/>
            </a:pPr>
            <a:endParaRPr lang="en-US"/>
          </a:p>
          <a:p>
            <a:pPr>
              <a:buClr>
                <a:srgbClr val="C1CB6C"/>
              </a:buClr>
            </a:pPr>
            <a:endParaRPr lang="en-US"/>
          </a:p>
        </p:txBody>
      </p:sp>
      <p:sp>
        <p:nvSpPr>
          <p:cNvPr id="2" name="AutoShape 2" descr="Image result for 380 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6DC0FDD-9136-822F-84D0-49E7F11238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5891285"/>
            <a:ext cx="2012951" cy="143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0407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arking and Transportation to offer discounted 380 express rides for UI  students and staff - The Daily Iowan">
            <a:extLst>
              <a:ext uri="{FF2B5EF4-FFF2-40B4-BE49-F238E27FC236}">
                <a16:creationId xmlns:a16="http://schemas.microsoft.com/office/drawing/2014/main" id="{AD875DD1-C5E7-AA2D-B9A5-AA0C4D507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 bwMode="auto">
          <a:xfrm>
            <a:off x="29548" y="80169"/>
            <a:ext cx="45719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92769" y="1"/>
            <a:ext cx="4451230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10269" y="547330"/>
            <a:ext cx="3816230" cy="51325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Plans for Future Years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E9047-7B84-698D-41C0-783EEDFFF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250" y="1732449"/>
            <a:ext cx="4300349" cy="21537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/>
              <a:t>Continued Construction on I-380</a:t>
            </a:r>
          </a:p>
          <a:p>
            <a:r>
              <a:rPr lang="en-US" sz="1600" dirty="0"/>
              <a:t>ECICOG Able to Provide Partial Funding</a:t>
            </a:r>
          </a:p>
          <a:p>
            <a:r>
              <a:rPr lang="en-US" sz="1600" dirty="0"/>
              <a:t>Passenger Revenue Increasing</a:t>
            </a:r>
          </a:p>
          <a:p>
            <a:r>
              <a:rPr lang="en-US" sz="1600" dirty="0"/>
              <a:t>Shortfall in Funds to Continue Service as-is</a:t>
            </a:r>
          </a:p>
          <a:p>
            <a:r>
              <a:rPr lang="en-US" sz="1600" dirty="0"/>
              <a:t>Request DOT to Consider Funding Service</a:t>
            </a:r>
          </a:p>
          <a:p>
            <a:pPr marL="0" indent="0">
              <a:buFont typeface="Wingdings 2" charset="2"/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2" name="AutoShape 2" descr="Image result for 380 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A blue bus parked in the snow&#10;&#10;Description automatically generated with low confidence">
            <a:extLst>
              <a:ext uri="{FF2B5EF4-FFF2-40B4-BE49-F238E27FC236}">
                <a16:creationId xmlns:a16="http://schemas.microsoft.com/office/drawing/2014/main" id="{19B1E0C5-97FD-C733-DD1F-9DF549E86C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48" y="3757009"/>
            <a:ext cx="4571999" cy="28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9196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74942</TotalTime>
  <Words>216</Words>
  <Application>Microsoft Office PowerPoint</Application>
  <PresentationFormat>On-screen Show (4:3)</PresentationFormat>
  <Paragraphs>46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Calisto MT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NVannelson</dc:creator>
  <cp:lastModifiedBy>Brock Grenis</cp:lastModifiedBy>
  <cp:revision>162</cp:revision>
  <cp:lastPrinted>2019-03-26T18:41:25Z</cp:lastPrinted>
  <dcterms:created xsi:type="dcterms:W3CDTF">2016-10-18T21:33:03Z</dcterms:created>
  <dcterms:modified xsi:type="dcterms:W3CDTF">2022-06-01T18:28:37Z</dcterms:modified>
</cp:coreProperties>
</file>