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3" r:id="rId7"/>
    <p:sldId id="264" r:id="rId8"/>
    <p:sldId id="265" r:id="rId9"/>
    <p:sldId id="266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9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7575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22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066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1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7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8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8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9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1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6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6593-37B4-44CE-85BF-979F8F2E5D6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28B8DF-C4B2-4202-B81E-78A55EA57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0731-8D53-3943-BED6-EC71578DC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Burlington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8724-2BB1-98E2-AF0A-62483DD57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Assistant City Manager for Public Works- Nick MacGregor</a:t>
            </a:r>
          </a:p>
        </p:txBody>
      </p:sp>
    </p:spTree>
    <p:extLst>
      <p:ext uri="{BB962C8B-B14F-4D97-AF65-F5344CB8AC3E}">
        <p14:creationId xmlns:p14="http://schemas.microsoft.com/office/powerpoint/2010/main" val="188066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7475-4FD3-AE8B-324F-ED1DF70E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768" y="2880200"/>
            <a:ext cx="8911687" cy="1280890"/>
          </a:xfrm>
        </p:spPr>
        <p:txBody>
          <a:bodyPr>
            <a:normAutofit/>
          </a:bodyPr>
          <a:lstStyle/>
          <a:p>
            <a:r>
              <a:rPr lang="en-US" sz="6600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0E37A-B3AA-E196-11B2-AE081F525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60" y="4312778"/>
            <a:ext cx="8915400" cy="377762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4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8067-2442-8A49-93DC-6D77103C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Burlington Completed Projects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7D7FAE-3D8A-7B94-E56F-45CB48D90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Agency Street Widening- RISE and TSIP</a:t>
            </a:r>
          </a:p>
          <a:p>
            <a:r>
              <a:rPr lang="en-US" sz="2800" dirty="0"/>
              <a:t>RISE-Hinkle Drive</a:t>
            </a:r>
          </a:p>
          <a:p>
            <a:r>
              <a:rPr lang="en-US" sz="2800" dirty="0"/>
              <a:t>ICCAP- Roosevelt Adaptive Signals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5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DBEE-BEBA-99D1-665B-EBE7CE9D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Agency</a:t>
            </a:r>
            <a:r>
              <a:rPr lang="en-US" dirty="0"/>
              <a:t> Street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2536-9E0F-D7A8-66E2-70CA4B7EC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22F86-EBD0-0E70-177B-2E8BB868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134"/>
            <a:ext cx="12192000" cy="266573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6F1B6C4-E61D-7136-44C2-6798B5EC919D}"/>
              </a:ext>
            </a:extLst>
          </p:cNvPr>
          <p:cNvSpPr/>
          <p:nvPr/>
        </p:nvSpPr>
        <p:spPr>
          <a:xfrm>
            <a:off x="193964" y="3001818"/>
            <a:ext cx="4987636" cy="1016000"/>
          </a:xfrm>
          <a:custGeom>
            <a:avLst/>
            <a:gdLst>
              <a:gd name="connsiteX0" fmla="*/ 9236 w 4987636"/>
              <a:gd name="connsiteY0" fmla="*/ 785091 h 1016000"/>
              <a:gd name="connsiteX1" fmla="*/ 0 w 4987636"/>
              <a:gd name="connsiteY1" fmla="*/ 1016000 h 1016000"/>
              <a:gd name="connsiteX2" fmla="*/ 2004291 w 4987636"/>
              <a:gd name="connsiteY2" fmla="*/ 554182 h 1016000"/>
              <a:gd name="connsiteX3" fmla="*/ 3648363 w 4987636"/>
              <a:gd name="connsiteY3" fmla="*/ 258618 h 1016000"/>
              <a:gd name="connsiteX4" fmla="*/ 4461163 w 4987636"/>
              <a:gd name="connsiteY4" fmla="*/ 120073 h 1016000"/>
              <a:gd name="connsiteX5" fmla="*/ 4987636 w 4987636"/>
              <a:gd name="connsiteY5" fmla="*/ 129309 h 1016000"/>
              <a:gd name="connsiteX6" fmla="*/ 4978400 w 4987636"/>
              <a:gd name="connsiteY6" fmla="*/ 0 h 1016000"/>
              <a:gd name="connsiteX7" fmla="*/ 4202545 w 4987636"/>
              <a:gd name="connsiteY7" fmla="*/ 18473 h 1016000"/>
              <a:gd name="connsiteX8" fmla="*/ 3916218 w 4987636"/>
              <a:gd name="connsiteY8" fmla="*/ 55418 h 1016000"/>
              <a:gd name="connsiteX9" fmla="*/ 203200 w 4987636"/>
              <a:gd name="connsiteY9" fmla="*/ 794327 h 1016000"/>
              <a:gd name="connsiteX10" fmla="*/ 9236 w 4987636"/>
              <a:gd name="connsiteY10" fmla="*/ 785091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87636" h="1016000">
                <a:moveTo>
                  <a:pt x="9236" y="785091"/>
                </a:moveTo>
                <a:lnTo>
                  <a:pt x="0" y="1016000"/>
                </a:lnTo>
                <a:lnTo>
                  <a:pt x="2004291" y="554182"/>
                </a:lnTo>
                <a:lnTo>
                  <a:pt x="3648363" y="258618"/>
                </a:lnTo>
                <a:lnTo>
                  <a:pt x="4461163" y="120073"/>
                </a:lnTo>
                <a:lnTo>
                  <a:pt x="4987636" y="129309"/>
                </a:lnTo>
                <a:lnTo>
                  <a:pt x="4978400" y="0"/>
                </a:lnTo>
                <a:lnTo>
                  <a:pt x="4202545" y="18473"/>
                </a:lnTo>
                <a:lnTo>
                  <a:pt x="3916218" y="55418"/>
                </a:lnTo>
                <a:lnTo>
                  <a:pt x="203200" y="794327"/>
                </a:lnTo>
                <a:lnTo>
                  <a:pt x="9236" y="785091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52F19A-7B5B-32D5-29EF-7666D516D1B2}"/>
              </a:ext>
            </a:extLst>
          </p:cNvPr>
          <p:cNvSpPr/>
          <p:nvPr/>
        </p:nvSpPr>
        <p:spPr>
          <a:xfrm>
            <a:off x="5938982" y="2964873"/>
            <a:ext cx="4017818" cy="277091"/>
          </a:xfrm>
          <a:custGeom>
            <a:avLst/>
            <a:gdLst>
              <a:gd name="connsiteX0" fmla="*/ 0 w 4017818"/>
              <a:gd name="connsiteY0" fmla="*/ 0 h 277091"/>
              <a:gd name="connsiteX1" fmla="*/ 36945 w 4017818"/>
              <a:gd name="connsiteY1" fmla="*/ 240145 h 277091"/>
              <a:gd name="connsiteX2" fmla="*/ 4017818 w 4017818"/>
              <a:gd name="connsiteY2" fmla="*/ 277091 h 277091"/>
              <a:gd name="connsiteX3" fmla="*/ 4017818 w 4017818"/>
              <a:gd name="connsiteY3" fmla="*/ 166254 h 277091"/>
              <a:gd name="connsiteX4" fmla="*/ 443345 w 4017818"/>
              <a:gd name="connsiteY4" fmla="*/ 46182 h 277091"/>
              <a:gd name="connsiteX5" fmla="*/ 0 w 4017818"/>
              <a:gd name="connsiteY5" fmla="*/ 0 h 27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7818" h="277091">
                <a:moveTo>
                  <a:pt x="0" y="0"/>
                </a:moveTo>
                <a:lnTo>
                  <a:pt x="36945" y="240145"/>
                </a:lnTo>
                <a:lnTo>
                  <a:pt x="4017818" y="277091"/>
                </a:lnTo>
                <a:lnTo>
                  <a:pt x="4017818" y="166254"/>
                </a:lnTo>
                <a:lnTo>
                  <a:pt x="443345" y="46182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6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DE5B-98B5-9FD5-63B8-18D87DD5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241" y="119275"/>
            <a:ext cx="10518058" cy="913069"/>
          </a:xfrm>
        </p:spPr>
        <p:txBody>
          <a:bodyPr/>
          <a:lstStyle/>
          <a:p>
            <a:r>
              <a:rPr lang="en-US" sz="4000" dirty="0"/>
              <a:t>Hinkle</a:t>
            </a:r>
            <a:r>
              <a:rPr lang="en-US" dirty="0"/>
              <a:t> Drive- RISE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DD2A18-2CE3-C06A-C676-789DEDFE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1648" y="1930594"/>
            <a:ext cx="6240352" cy="37782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EBEFE-4CDB-C286-AE78-96941FC0E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18" y="1760747"/>
            <a:ext cx="5385410" cy="41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6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6FA1-DB65-E18F-2F63-0CD3C46E5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Upcoming Projects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9F2D0-33E7-5B0A-1FF6-338926B8F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Washington Street</a:t>
            </a:r>
          </a:p>
          <a:p>
            <a:r>
              <a:rPr lang="en-US" sz="3600" dirty="0"/>
              <a:t>Agency Street</a:t>
            </a:r>
          </a:p>
          <a:p>
            <a:r>
              <a:rPr lang="en-US" sz="3600" dirty="0"/>
              <a:t>Summer Street</a:t>
            </a:r>
          </a:p>
          <a:p>
            <a:r>
              <a:rPr lang="en-US" sz="3600" dirty="0"/>
              <a:t>Cascade Bridge</a:t>
            </a:r>
          </a:p>
        </p:txBody>
      </p:sp>
    </p:spTree>
    <p:extLst>
      <p:ext uri="{BB962C8B-B14F-4D97-AF65-F5344CB8AC3E}">
        <p14:creationId xmlns:p14="http://schemas.microsoft.com/office/powerpoint/2010/main" val="20944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7310-D991-7BD3-9432-867A30C5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5" y="2660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Washington Street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BC52-023F-E85E-129C-437FF150A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908A7-120B-F1C9-EC07-84B11399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2133600"/>
            <a:ext cx="8094156" cy="4634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D6454-B07B-B0BD-AF7B-9F228A55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722" y="184240"/>
            <a:ext cx="6251024" cy="30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8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7F674-7F90-B7D3-B8C6-E79E2287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Agency Street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285B8-3EBE-3265-E5D8-602239EE0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F766E-D186-95F5-F8D0-CA9A48CB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007"/>
            <a:ext cx="12192000" cy="41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7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9903-74A3-7745-A190-35A63A90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853" y="0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/>
              <a:t>Summer Street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FFD43-68D9-CDA1-AC9C-8040BE397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F90A3-CCC4-C917-6CC3-9E7877B2C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115" y="39476"/>
            <a:ext cx="4507345" cy="677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A6706-20E2-6ED0-70E1-80A00F4A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0" y="1540942"/>
            <a:ext cx="7957605" cy="49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4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B780-F8D1-DFA9-4EA5-940A7555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6478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/>
              <a:t>Cascade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5F3F3-02AC-3B5C-3656-B78DE3251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148AE-8A94-FAC9-B678-CE8D1C57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77" y="3306618"/>
            <a:ext cx="8227559" cy="3551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A6C2E-D6AC-2D2D-2728-126670D5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3" y="407473"/>
            <a:ext cx="4142538" cy="4625273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4473472B-EAC4-C64E-251B-A4851C417832}"/>
              </a:ext>
            </a:extLst>
          </p:cNvPr>
          <p:cNvSpPr/>
          <p:nvPr/>
        </p:nvSpPr>
        <p:spPr>
          <a:xfrm>
            <a:off x="2927927" y="2974109"/>
            <a:ext cx="150572" cy="12007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362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3543</TotalTime>
  <Words>57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Wisp</vt:lpstr>
      <vt:lpstr>City of Burlington</vt:lpstr>
      <vt:lpstr>Burlington Completed Projects </vt:lpstr>
      <vt:lpstr>Agency Street</vt:lpstr>
      <vt:lpstr>Hinkle Drive- RISE Project</vt:lpstr>
      <vt:lpstr>Upcoming Projects </vt:lpstr>
      <vt:lpstr>Washington Street </vt:lpstr>
      <vt:lpstr>Agency Street </vt:lpstr>
      <vt:lpstr>Summer Street</vt:lpstr>
      <vt:lpstr>Cascade Bridge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MacGregor</dc:creator>
  <cp:lastModifiedBy>Nick MacGregor</cp:lastModifiedBy>
  <cp:revision>3</cp:revision>
  <dcterms:created xsi:type="dcterms:W3CDTF">2023-05-30T15:32:31Z</dcterms:created>
  <dcterms:modified xsi:type="dcterms:W3CDTF">2023-06-05T19:02:24Z</dcterms:modified>
</cp:coreProperties>
</file>