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  <p:sldMasterId id="2147483672" r:id="rId6"/>
  </p:sldMasterIdLst>
  <p:sldIdLst>
    <p:sldId id="256" r:id="rId7"/>
    <p:sldId id="266" r:id="rId8"/>
    <p:sldId id="267" r:id="rId9"/>
    <p:sldId id="265" r:id="rId10"/>
    <p:sldId id="258" r:id="rId11"/>
    <p:sldId id="259" r:id="rId12"/>
    <p:sldId id="260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D90DF-AF80-4D40-8D12-26C06604ABCD}" v="33" dt="2023-05-31T21:00:3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5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3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2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5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4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5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2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5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8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9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07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8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88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9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4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0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1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7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761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87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21DB91-6003-00CC-60C9-C96FAF2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40" y="0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CDA8E-E84A-1C5B-0015-A2C2B810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963" y="344099"/>
            <a:ext cx="7091745" cy="22685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IMPACTS OF HIGHWAY 61 CORRIDOR PROJECT</a:t>
            </a:r>
          </a:p>
        </p:txBody>
      </p:sp>
      <p:pic>
        <p:nvPicPr>
          <p:cNvPr id="8" name="Picture 7" descr="A picture containing text, graphics, screenshot, logo&#10;&#10;Description automatically generated">
            <a:extLst>
              <a:ext uri="{FF2B5EF4-FFF2-40B4-BE49-F238E27FC236}">
                <a16:creationId xmlns:a16="http://schemas.microsoft.com/office/drawing/2014/main" id="{9198AFA1-40BD-C40E-6D97-5678F4B2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988" y="4036886"/>
            <a:ext cx="4122408" cy="28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8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21DB91-6003-00CC-60C9-C96FAF2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37" y="0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CDA8E-E84A-1C5B-0015-A2C2B810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945" y="998364"/>
            <a:ext cx="6796173" cy="4861271"/>
          </a:xfrm>
        </p:spPr>
        <p:txBody>
          <a:bodyPr>
            <a:no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mission of the Highway 61 Coalition is to advocate for four-lane improvement of U.S. Highway 61 from Keokuk to Muscatine, Iowa.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FEEE-1F9D-6A7D-E673-EC24668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C18B5-81A8-29FA-F532-63696787E8D0}"/>
              </a:ext>
            </a:extLst>
          </p:cNvPr>
          <p:cNvSpPr txBox="1"/>
          <p:nvPr/>
        </p:nvSpPr>
        <p:spPr>
          <a:xfrm>
            <a:off x="10031803" y="480292"/>
            <a:ext cx="200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 Moines County, IA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Henry County, IA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Lee County, IA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Louisa County, IA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Muscatine County, IA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Clark County, MO</a:t>
            </a:r>
          </a:p>
        </p:txBody>
      </p:sp>
    </p:spTree>
    <p:extLst>
      <p:ext uri="{BB962C8B-B14F-4D97-AF65-F5344CB8AC3E}">
        <p14:creationId xmlns:p14="http://schemas.microsoft.com/office/powerpoint/2010/main" val="40555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21DB91-6003-00CC-60C9-C96FAF2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37" y="0"/>
            <a:ext cx="9022081" cy="6778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CDA8E-E84A-1C5B-0015-A2C2B810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598" y="1597892"/>
            <a:ext cx="7683468" cy="45722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Highway 61 improvements and the promise 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four-lanes from Keokuk to Muscatine has allowed the SE IA region to gain more than $177 Million in private capital investment in the past 5 years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than 400 new jobs created.  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are exciting projects on the horizon, and the completion of the Highway 61 Infrastructure project is critical to Southeast Iowa’s  success!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FEEE-1F9D-6A7D-E673-EC24668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1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21DB91-6003-00CC-60C9-C96FAF2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47" y="-13395"/>
            <a:ext cx="902208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1FEEE-1F9D-6A7D-E673-EC24668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4F4C0F-7A49-EBB9-D601-195A8B189626}"/>
              </a:ext>
            </a:extLst>
          </p:cNvPr>
          <p:cNvSpPr txBox="1"/>
          <p:nvPr/>
        </p:nvSpPr>
        <p:spPr>
          <a:xfrm>
            <a:off x="720746" y="2914089"/>
            <a:ext cx="5518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traffic counts now reaching 7100 at last count from Burlington to the Muscatine county line, the Highway 61 four-lane project is vital for commuter and commercial operators’ safety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23B14-8286-221E-83C8-D4AFC8AD7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913" y="13395"/>
            <a:ext cx="3727008" cy="5560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72C3B4-8093-891F-124B-481AF1737BC4}"/>
              </a:ext>
            </a:extLst>
          </p:cNvPr>
          <p:cNvSpPr txBox="1"/>
          <p:nvPr/>
        </p:nvSpPr>
        <p:spPr>
          <a:xfrm>
            <a:off x="7518945" y="5776411"/>
            <a:ext cx="249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IDOT Traffic Flow Map </a:t>
            </a:r>
            <a:br>
              <a:rPr lang="en-US" sz="1600" i="1" dirty="0"/>
            </a:br>
            <a:r>
              <a:rPr lang="en-US" sz="1600" i="1" dirty="0"/>
              <a:t>of Des Moines County</a:t>
            </a:r>
          </a:p>
        </p:txBody>
      </p:sp>
    </p:spTree>
    <p:extLst>
      <p:ext uri="{BB962C8B-B14F-4D97-AF65-F5344CB8AC3E}">
        <p14:creationId xmlns:p14="http://schemas.microsoft.com/office/powerpoint/2010/main" val="219740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B011C-DDD5-7B53-D41C-6C24A0158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11" y="0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4C9D6-16B8-0DF4-036B-DF9642B38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58688-791F-DBE0-FB59-D620AED46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9C0D8-9677-AB92-CB3D-C35838E5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F31F4-87DD-6829-9318-0AE197599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5" y="0"/>
            <a:ext cx="913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8A752-2C6F-3BA5-221F-83EB2E67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22" y="-2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6F0B4-7BF7-E562-D3B0-89171C17D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53A9B-C261-8C54-272D-D2ECC40B3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C6F8D-99D5-6B4A-D152-C9F50B6D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15F37-21B0-A740-03CC-1A912946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56" y="20536"/>
            <a:ext cx="916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AEED3-B672-3915-9D6D-E7B139BF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61" y="0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6F0B4-7BF7-E562-D3B0-89171C17D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53A9B-C261-8C54-272D-D2ECC40B3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B002-DDD1-4A58-815E-225ACA3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66429-8B5D-58DF-AFCF-08079C9A1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27" y="0"/>
            <a:ext cx="9132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1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7B494-CED4-1FA3-500E-C188E8F9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92" y="-2"/>
            <a:ext cx="90220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6F0B4-7BF7-E562-D3B0-89171C17D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53A9B-C261-8C54-272D-D2ECC40B3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77D52-5E83-9A75-F044-BBC9E2C35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BF097-CEE3-58A3-2CC5-DEBCB62C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4" y="0"/>
            <a:ext cx="920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21DB91-6003-00CC-60C9-C96FAF2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53" y="0"/>
            <a:ext cx="9022081" cy="6778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CDA8E-E84A-1C5B-0015-A2C2B810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908" y="895928"/>
            <a:ext cx="6476157" cy="56528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ask that Highway 61 Corridor remains a top priority for the state of Iowa.</a:t>
            </a:r>
            <a:b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your continued support.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FEEE-1F9D-6A7D-E673-EC24668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18" y="5071005"/>
            <a:ext cx="2495993" cy="17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0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1_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3.xml><?xml version="1.0" encoding="utf-8"?>
<a:theme xmlns:a="http://schemas.openxmlformats.org/drawingml/2006/main" name="2_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e48493-e113-4169-8388-ab28f97f74c9">
      <Terms xmlns="http://schemas.microsoft.com/office/infopath/2007/PartnerControls"/>
    </lcf76f155ced4ddcb4097134ff3c332f>
    <TaxCatchAll xmlns="c9cb4b7f-f7bd-49d9-bf74-a06e022aec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CCBB267860B47AF0F80F7D04CA6C1" ma:contentTypeVersion="16" ma:contentTypeDescription="Create a new document." ma:contentTypeScope="" ma:versionID="5d3e4bce9782444c2c26d8a0162504fa">
  <xsd:schema xmlns:xsd="http://www.w3.org/2001/XMLSchema" xmlns:xs="http://www.w3.org/2001/XMLSchema" xmlns:p="http://schemas.microsoft.com/office/2006/metadata/properties" xmlns:ns2="79e48493-e113-4169-8388-ab28f97f74c9" xmlns:ns3="c9cb4b7f-f7bd-49d9-bf74-a06e022aecc5" targetNamespace="http://schemas.microsoft.com/office/2006/metadata/properties" ma:root="true" ma:fieldsID="3d273b094a6ac619a435f2128163949f" ns2:_="" ns3:_="">
    <xsd:import namespace="79e48493-e113-4169-8388-ab28f97f74c9"/>
    <xsd:import namespace="c9cb4b7f-f7bd-49d9-bf74-a06e022ae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48493-e113-4169-8388-ab28f97f7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a94ce4-60ee-45fa-9322-9d1d7c996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b4b7f-f7bd-49d9-bf74-a06e022ae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d2e98a-5d1a-4b06-932f-8f660c9dc110}" ma:internalName="TaxCatchAll" ma:showField="CatchAllData" ma:web="c9cb4b7f-f7bd-49d9-bf74-a06e022aec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75A15-B725-4309-B535-DA77AC53D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3DD9B-9158-4786-80C9-15DCFA8FD0E7}">
  <ds:schemaRefs>
    <ds:schemaRef ds:uri="http://schemas.microsoft.com/office/2006/metadata/properties"/>
    <ds:schemaRef ds:uri="http://schemas.microsoft.com/office/infopath/2007/PartnerControls"/>
    <ds:schemaRef ds:uri="79e48493-e113-4169-8388-ab28f97f74c9"/>
    <ds:schemaRef ds:uri="c9cb4b7f-f7bd-49d9-bf74-a06e022aecc5"/>
  </ds:schemaRefs>
</ds:datastoreItem>
</file>

<file path=customXml/itemProps3.xml><?xml version="1.0" encoding="utf-8"?>
<ds:datastoreItem xmlns:ds="http://schemas.openxmlformats.org/officeDocument/2006/customXml" ds:itemID="{F8058BB6-5DB8-4065-A000-4052A3B48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48493-e113-4169-8388-ab28f97f74c9"/>
    <ds:schemaRef ds:uri="c9cb4b7f-f7bd-49d9-bf74-a06e022ae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289</TotalTime>
  <Words>196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1_Madison</vt:lpstr>
      <vt:lpstr>2_Madison</vt:lpstr>
      <vt:lpstr>IMPACTS OF HIGHWAY 61 CORRIDOR PROJECT</vt:lpstr>
      <vt:lpstr>  The mission of the Highway 61 Coalition is to advocate for four-lane improvement of U.S. Highway 61 from Keokuk to Muscatine, Iowa. </vt:lpstr>
      <vt:lpstr>The Highway 61 improvements and the promise  of four-lanes from Keokuk to Muscatine has allowed the SE IA region to gain more than $177 Million in private capital investment in the past 5 years  More than 400 new jobs created.    There are exciting projects on the horizon, and the completion of the Highway 61 Infrastructure project is critical to Southeast Iowa’s  success!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ask that Highway 61 Corridor remains a top priority for the state of Iowa.  Thank you for your continued support.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Levitt</dc:creator>
  <cp:lastModifiedBy>Della Schmidt</cp:lastModifiedBy>
  <cp:revision>5</cp:revision>
  <dcterms:created xsi:type="dcterms:W3CDTF">2023-05-31T17:20:23Z</dcterms:created>
  <dcterms:modified xsi:type="dcterms:W3CDTF">2023-06-04T20:32:52Z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0x01010091DCCBB267860B47AF0F80F7D04CA6C1</vt:lpwstr>
  </property>
</Properties>
</file>