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6" d="100"/>
          <a:sy n="106" d="100"/>
        </p:scale>
        <p:origin x="3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634272"/>
              </p:ext>
            </p:extLst>
          </p:nvPr>
        </p:nvGraphicFramePr>
        <p:xfrm>
          <a:off x="703389" y="1012506"/>
          <a:ext cx="7737222" cy="5296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801.9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746.9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698.3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835.9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(137.6)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433782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(May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(94.2)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(94.6)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12, 2023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94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May letting was approximately $40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June 20,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12,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23429</TotalTime>
  <Words>123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1067</cp:revision>
  <cp:lastPrinted>2022-11-18T16:39:28Z</cp:lastPrinted>
  <dcterms:created xsi:type="dcterms:W3CDTF">2001-05-04T13:55:51Z</dcterms:created>
  <dcterms:modified xsi:type="dcterms:W3CDTF">2023-05-19T14:17:51Z</dcterms:modified>
</cp:coreProperties>
</file>