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91" r:id="rId2"/>
    <p:sldId id="39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06" d="100"/>
          <a:sy n="106" d="100"/>
        </p:scale>
        <p:origin x="36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2023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634272"/>
              </p:ext>
            </p:extLst>
          </p:nvPr>
        </p:nvGraphicFramePr>
        <p:xfrm>
          <a:off x="703389" y="1012506"/>
          <a:ext cx="7737222" cy="52962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272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595314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FY 2023 Program Balance (June 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(11.6)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(April)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801.9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(April)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746.9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(May)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698.3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(May)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835.9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(137.6)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433782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(May 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(94.2)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(94.6)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June 12, 2023</a:t>
            </a:r>
          </a:p>
        </p:txBody>
      </p:sp>
    </p:spTree>
    <p:extLst>
      <p:ext uri="{BB962C8B-B14F-4D97-AF65-F5344CB8AC3E}">
        <p14:creationId xmlns:p14="http://schemas.microsoft.com/office/powerpoint/2010/main" val="50369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2023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Expect monthly revenue fluctuations.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Approximately 94 percent of the FY 2023 Program has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May letting was approximately $40 million.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scheduled for June 20, 2023.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June 12, 2023</a:t>
            </a:r>
          </a:p>
        </p:txBody>
      </p:sp>
    </p:spTree>
    <p:extLst>
      <p:ext uri="{BB962C8B-B14F-4D97-AF65-F5344CB8AC3E}">
        <p14:creationId xmlns:p14="http://schemas.microsoft.com/office/powerpoint/2010/main" val="1057253523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23429</TotalTime>
  <Words>123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Straight Edge</vt:lpstr>
      <vt:lpstr>FY 2023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Majors, Shawn</cp:lastModifiedBy>
  <cp:revision>1067</cp:revision>
  <cp:lastPrinted>2022-11-18T16:39:28Z</cp:lastPrinted>
  <dcterms:created xsi:type="dcterms:W3CDTF">2001-05-04T13:55:51Z</dcterms:created>
  <dcterms:modified xsi:type="dcterms:W3CDTF">2023-05-19T14:17:51Z</dcterms:modified>
</cp:coreProperties>
</file>