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353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109" d="100"/>
          <a:sy n="109" d="100"/>
        </p:scale>
        <p:origin x="13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18366-7174-4E37-AC21-44435358A7D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7442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29EC9F-1466-47B1-AF88-94CDC221C02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30260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D4A180-1FB7-4108-83B4-43F1ADE826A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6414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Commission Business Meeting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June 13, 2023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7176" y="3149779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033072"/>
              </p:ext>
            </p:extLst>
          </p:nvPr>
        </p:nvGraphicFramePr>
        <p:xfrm>
          <a:off x="111701" y="2467971"/>
          <a:ext cx="8896156" cy="2011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10,000 feet of new roadway connecting Iowa 23 and US 63, turn lanes at Iowa 23 and 17th Avenue East, Iowa 23 and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Osburn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 Avenue, Iowa 23 and proposed connector, and US 63 and proposed connector located southeast of Oskaloosa.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Mahaska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$15,600,563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$10,140,366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F6A6DD5-D07E-46D4-08EF-D549458E8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700" y="4674774"/>
            <a:ext cx="2543870" cy="191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5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13392</TotalTime>
  <Words>89</Words>
  <Application>Microsoft Office PowerPoint</Application>
  <PresentationFormat>On-screen Show (4:3)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Kolacia, Jennifer</cp:lastModifiedBy>
  <cp:revision>277</cp:revision>
  <cp:lastPrinted>2022-08-02T09:42:48Z</cp:lastPrinted>
  <dcterms:created xsi:type="dcterms:W3CDTF">2014-05-10T08:44:16Z</dcterms:created>
  <dcterms:modified xsi:type="dcterms:W3CDTF">2023-06-02T13:02:51Z</dcterms:modified>
</cp:coreProperties>
</file>