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96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June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E0199-7D48-9AFD-8635-2DC3B1AC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8" y="617665"/>
            <a:ext cx="8341288" cy="59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9DEBA-13B2-B442-66D0-1D631729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87"/>
            <a:ext cx="9138602" cy="53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585369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April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91095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of early February, the Corps of Engineers announced the end of drought conditions impacting the Mississippi River that began </a:t>
            </a:r>
            <a:r>
              <a:rPr lang="en-US" dirty="0"/>
              <a:t>September 2022.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no draft restrictions and no dredges are operating.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snowpack and ongoing drought conditions in the Upper Mississippi River basin could result in difficult conditions depending on spring rainfall.</a:t>
            </a:r>
          </a:p>
          <a:p>
            <a:pPr marL="0" indent="0">
              <a:spcBef>
                <a:spcPts val="1800"/>
              </a:spcBef>
              <a:spcAft>
                <a:spcPts val="45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Drought has reduced the amount of freshwater available to use for the lock system. Drought was most likely caused by El Nino.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Rainy season has arrived as hoped.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May 16, transits increased to 31 and scheduled to increase to 32 on June 1. N</a:t>
            </a:r>
            <a:r>
              <a:rPr lang="en-US" dirty="0"/>
              <a:t>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 been operating with draft limitations but that’s improving.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35626" y="829281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9762</TotalTime>
  <Words>182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PT Sans</vt:lpstr>
      <vt:lpstr>Calibri</vt:lpstr>
      <vt:lpstr>Neue Haas Grotesk Text Pro</vt:lpstr>
      <vt:lpstr>Arial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49</cp:revision>
  <dcterms:created xsi:type="dcterms:W3CDTF">2023-12-21T16:39:01Z</dcterms:created>
  <dcterms:modified xsi:type="dcterms:W3CDTF">2024-05-24T15:08:31Z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