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5"/>
  </p:notesMasterIdLst>
  <p:sldIdLst>
    <p:sldId id="306" r:id="rId3"/>
    <p:sldId id="354" r:id="rId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5/31/2024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grass and industrial buildings on the side.">
            <a:extLst>
              <a:ext uri="{FF2B5EF4-FFF2-40B4-BE49-F238E27FC236}">
                <a16:creationId xmlns:a16="http://schemas.microsoft.com/office/drawing/2014/main" id="{E9AC6CB9-4857-BBD1-61AA-B2AF7A15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8" y="0"/>
            <a:ext cx="9240714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7129" y="6039034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6"/>
            <a:ext cx="9164638" cy="1300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554667"/>
            <a:ext cx="798513" cy="1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6/11/2024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726824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Grant Program Administration Team Lead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26787"/>
              </p:ext>
            </p:extLst>
          </p:nvPr>
        </p:nvGraphicFramePr>
        <p:xfrm>
          <a:off x="177696" y="1567496"/>
          <a:ext cx="8788608" cy="1869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33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63005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JOBS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Construction of a right turn lane on 5th Avenue South providing improved access to Nestle Purina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PetCare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Company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Fort Dodge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$430,563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$344,450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5" y="1087848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Immediate Opportunity Recommendation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9186D-D6C6-991A-46D2-C36A70F57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99" y="3526675"/>
            <a:ext cx="4770120" cy="238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032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58</Words>
  <Application>Microsoft Office PowerPoint</Application>
  <PresentationFormat>On-screen Show (4:3)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17</cp:revision>
  <dcterms:created xsi:type="dcterms:W3CDTF">2023-08-03T14:09:31Z</dcterms:created>
  <dcterms:modified xsi:type="dcterms:W3CDTF">2024-05-31T16:15:41Z</dcterms:modified>
</cp:coreProperties>
</file>