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68" d="100"/>
          <a:sy n="68" d="100"/>
        </p:scale>
        <p:origin x="580" y="5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ntdfs\(W)DataStor\Highway\Maintenance\SnowIce\Director%20reports%20and%20updates\REPORT%20and%20SPREADSHEET%20DATA%20for%20At%20A%20Glance%20Template\Public%20dashboard\Public%20Dashboard%20Data%20FY19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400"/>
              <a:t>Winter Severity Index Comparison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'Detail Weather'!$G$2</c:f>
              <c:strCache>
                <c:ptCount val="1"/>
                <c:pt idx="0">
                  <c:v>2009 index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'Detail Weather'!$A$3:$A$16</c:f>
              <c:strCache>
                <c:ptCount val="14"/>
                <c:pt idx="0">
                  <c:v>_ 10/15</c:v>
                </c:pt>
                <c:pt idx="1">
                  <c:v>_ 11/1</c:v>
                </c:pt>
                <c:pt idx="2">
                  <c:v>_ 11/15</c:v>
                </c:pt>
                <c:pt idx="3">
                  <c:v>_ 12/1</c:v>
                </c:pt>
                <c:pt idx="4">
                  <c:v>_ 12/15</c:v>
                </c:pt>
                <c:pt idx="5">
                  <c:v>_ 1/1</c:v>
                </c:pt>
                <c:pt idx="6">
                  <c:v>_  1/15</c:v>
                </c:pt>
                <c:pt idx="7">
                  <c:v>_ 2/1</c:v>
                </c:pt>
                <c:pt idx="8">
                  <c:v>_ 2/15</c:v>
                </c:pt>
                <c:pt idx="9">
                  <c:v>_ 3/1</c:v>
                </c:pt>
                <c:pt idx="10">
                  <c:v>_ 3/15</c:v>
                </c:pt>
                <c:pt idx="11">
                  <c:v>_ 4/1</c:v>
                </c:pt>
                <c:pt idx="12">
                  <c:v>_ 4/15</c:v>
                </c:pt>
                <c:pt idx="13">
                  <c:v>_ 5/1</c:v>
                </c:pt>
              </c:strCache>
            </c:strRef>
          </c:cat>
          <c:val>
            <c:numRef>
              <c:f>'Detail Weather'!$G$3:$G$16</c:f>
              <c:numCache>
                <c:formatCode>General</c:formatCode>
                <c:ptCount val="14"/>
                <c:pt idx="0">
                  <c:v>0</c:v>
                </c:pt>
                <c:pt idx="1">
                  <c:v>-0.22532715971818101</c:v>
                </c:pt>
                <c:pt idx="2">
                  <c:v>-0.48677579947272698</c:v>
                </c:pt>
                <c:pt idx="3">
                  <c:v>2.13313392514545</c:v>
                </c:pt>
                <c:pt idx="4">
                  <c:v>6.3930537759454502</c:v>
                </c:pt>
                <c:pt idx="5">
                  <c:v>14.738005498127199</c:v>
                </c:pt>
                <c:pt idx="6">
                  <c:v>20.305580423627202</c:v>
                </c:pt>
                <c:pt idx="7">
                  <c:v>21.3863426765272</c:v>
                </c:pt>
                <c:pt idx="8">
                  <c:v>21.982930390563599</c:v>
                </c:pt>
                <c:pt idx="9">
                  <c:v>23.215657275363601</c:v>
                </c:pt>
                <c:pt idx="10">
                  <c:v>23.736352552545402</c:v>
                </c:pt>
                <c:pt idx="11">
                  <c:v>24.205155923818101</c:v>
                </c:pt>
                <c:pt idx="12">
                  <c:v>24.624094684272698</c:v>
                </c:pt>
                <c:pt idx="13">
                  <c:v>24.624094684272698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D6D3-440F-954A-6021843C2D13}"/>
            </c:ext>
          </c:extLst>
        </c:ser>
        <c:ser>
          <c:idx val="1"/>
          <c:order val="1"/>
          <c:tx>
            <c:strRef>
              <c:f>'Detail Weather'!$H$2</c:f>
              <c:strCache>
                <c:ptCount val="1"/>
                <c:pt idx="0">
                  <c:v>2010 index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'Detail Weather'!$A$3:$A$16</c:f>
              <c:strCache>
                <c:ptCount val="14"/>
                <c:pt idx="0">
                  <c:v>_ 10/15</c:v>
                </c:pt>
                <c:pt idx="1">
                  <c:v>_ 11/1</c:v>
                </c:pt>
                <c:pt idx="2">
                  <c:v>_ 11/15</c:v>
                </c:pt>
                <c:pt idx="3">
                  <c:v>_ 12/1</c:v>
                </c:pt>
                <c:pt idx="4">
                  <c:v>_ 12/15</c:v>
                </c:pt>
                <c:pt idx="5">
                  <c:v>_ 1/1</c:v>
                </c:pt>
                <c:pt idx="6">
                  <c:v>_  1/15</c:v>
                </c:pt>
                <c:pt idx="7">
                  <c:v>_ 2/1</c:v>
                </c:pt>
                <c:pt idx="8">
                  <c:v>_ 2/15</c:v>
                </c:pt>
                <c:pt idx="9">
                  <c:v>_ 3/1</c:v>
                </c:pt>
                <c:pt idx="10">
                  <c:v>_ 3/15</c:v>
                </c:pt>
                <c:pt idx="11">
                  <c:v>_ 4/1</c:v>
                </c:pt>
                <c:pt idx="12">
                  <c:v>_ 4/15</c:v>
                </c:pt>
                <c:pt idx="13">
                  <c:v>_ 5/1</c:v>
                </c:pt>
              </c:strCache>
            </c:strRef>
          </c:cat>
          <c:val>
            <c:numRef>
              <c:f>'Detail Weather'!$H$3:$H$16</c:f>
              <c:numCache>
                <c:formatCode>General</c:formatCode>
                <c:ptCount val="14"/>
                <c:pt idx="0" formatCode="0.0">
                  <c:v>0</c:v>
                </c:pt>
                <c:pt idx="1">
                  <c:v>-5.8638784290908998E-2</c:v>
                </c:pt>
                <c:pt idx="2">
                  <c:v>-5.8562824690909003E-2</c:v>
                </c:pt>
                <c:pt idx="3">
                  <c:v>-0.35465677359999997</c:v>
                </c:pt>
                <c:pt idx="4">
                  <c:v>10.4623198284818</c:v>
                </c:pt>
                <c:pt idx="5">
                  <c:v>13.8229933480818</c:v>
                </c:pt>
                <c:pt idx="6">
                  <c:v>16.781901576718099</c:v>
                </c:pt>
                <c:pt idx="7">
                  <c:v>19.8870554710909</c:v>
                </c:pt>
                <c:pt idx="8">
                  <c:v>24.2849511187272</c:v>
                </c:pt>
                <c:pt idx="9">
                  <c:v>25.608397755454501</c:v>
                </c:pt>
                <c:pt idx="10">
                  <c:v>25.6337704398181</c:v>
                </c:pt>
                <c:pt idx="11">
                  <c:v>26.210295491818101</c:v>
                </c:pt>
                <c:pt idx="12">
                  <c:v>26.2119796706363</c:v>
                </c:pt>
                <c:pt idx="13">
                  <c:v>26.2119796706363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D6D3-440F-954A-6021843C2D13}"/>
            </c:ext>
          </c:extLst>
        </c:ser>
        <c:ser>
          <c:idx val="2"/>
          <c:order val="2"/>
          <c:tx>
            <c:strRef>
              <c:f>'Detail Weather'!$I$2</c:f>
              <c:strCache>
                <c:ptCount val="1"/>
                <c:pt idx="0">
                  <c:v>2011 index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strRef>
              <c:f>'Detail Weather'!$A$3:$A$16</c:f>
              <c:strCache>
                <c:ptCount val="14"/>
                <c:pt idx="0">
                  <c:v>_ 10/15</c:v>
                </c:pt>
                <c:pt idx="1">
                  <c:v>_ 11/1</c:v>
                </c:pt>
                <c:pt idx="2">
                  <c:v>_ 11/15</c:v>
                </c:pt>
                <c:pt idx="3">
                  <c:v>_ 12/1</c:v>
                </c:pt>
                <c:pt idx="4">
                  <c:v>_ 12/15</c:v>
                </c:pt>
                <c:pt idx="5">
                  <c:v>_ 1/1</c:v>
                </c:pt>
                <c:pt idx="6">
                  <c:v>_  1/15</c:v>
                </c:pt>
                <c:pt idx="7">
                  <c:v>_ 2/1</c:v>
                </c:pt>
                <c:pt idx="8">
                  <c:v>_ 2/15</c:v>
                </c:pt>
                <c:pt idx="9">
                  <c:v>_ 3/1</c:v>
                </c:pt>
                <c:pt idx="10">
                  <c:v>_ 3/15</c:v>
                </c:pt>
                <c:pt idx="11">
                  <c:v>_ 4/1</c:v>
                </c:pt>
                <c:pt idx="12">
                  <c:v>_ 4/15</c:v>
                </c:pt>
                <c:pt idx="13">
                  <c:v>_ 5/1</c:v>
                </c:pt>
              </c:strCache>
            </c:strRef>
          </c:cat>
          <c:val>
            <c:numRef>
              <c:f>'Detail Weather'!$I$3:$I$16</c:f>
              <c:numCache>
                <c:formatCode>General</c:formatCode>
                <c:ptCount val="14"/>
                <c:pt idx="0">
                  <c:v>0</c:v>
                </c:pt>
                <c:pt idx="1">
                  <c:v>-0.144353440614678</c:v>
                </c:pt>
                <c:pt idx="2">
                  <c:v>0.151433207211009</c:v>
                </c:pt>
                <c:pt idx="3">
                  <c:v>1.25607167429357</c:v>
                </c:pt>
                <c:pt idx="4">
                  <c:v>8.4105978688532108</c:v>
                </c:pt>
                <c:pt idx="5">
                  <c:v>10.4627357245963</c:v>
                </c:pt>
                <c:pt idx="6">
                  <c:v>13.889421405146701</c:v>
                </c:pt>
                <c:pt idx="7">
                  <c:v>19.191491570165098</c:v>
                </c:pt>
                <c:pt idx="8">
                  <c:v>20.694410438073302</c:v>
                </c:pt>
                <c:pt idx="9">
                  <c:v>22.620019414972401</c:v>
                </c:pt>
                <c:pt idx="10">
                  <c:v>23.3573378671284</c:v>
                </c:pt>
                <c:pt idx="11">
                  <c:v>23.786980077522902</c:v>
                </c:pt>
                <c:pt idx="12">
                  <c:v>23.788172914128399</c:v>
                </c:pt>
                <c:pt idx="13">
                  <c:v>24.021144227889899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D6D3-440F-954A-6021843C2D13}"/>
            </c:ext>
          </c:extLst>
        </c:ser>
        <c:ser>
          <c:idx val="3"/>
          <c:order val="3"/>
          <c:tx>
            <c:strRef>
              <c:f>'Detail Weather'!$J$2</c:f>
              <c:strCache>
                <c:ptCount val="1"/>
                <c:pt idx="0">
                  <c:v>2012 index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cat>
            <c:strRef>
              <c:f>'Detail Weather'!$A$3:$A$16</c:f>
              <c:strCache>
                <c:ptCount val="14"/>
                <c:pt idx="0">
                  <c:v>_ 10/15</c:v>
                </c:pt>
                <c:pt idx="1">
                  <c:v>_ 11/1</c:v>
                </c:pt>
                <c:pt idx="2">
                  <c:v>_ 11/15</c:v>
                </c:pt>
                <c:pt idx="3">
                  <c:v>_ 12/1</c:v>
                </c:pt>
                <c:pt idx="4">
                  <c:v>_ 12/15</c:v>
                </c:pt>
                <c:pt idx="5">
                  <c:v>_ 1/1</c:v>
                </c:pt>
                <c:pt idx="6">
                  <c:v>_  1/15</c:v>
                </c:pt>
                <c:pt idx="7">
                  <c:v>_ 2/1</c:v>
                </c:pt>
                <c:pt idx="8">
                  <c:v>_ 2/15</c:v>
                </c:pt>
                <c:pt idx="9">
                  <c:v>_ 3/1</c:v>
                </c:pt>
                <c:pt idx="10">
                  <c:v>_ 3/15</c:v>
                </c:pt>
                <c:pt idx="11">
                  <c:v>_ 4/1</c:v>
                </c:pt>
                <c:pt idx="12">
                  <c:v>_ 4/15</c:v>
                </c:pt>
                <c:pt idx="13">
                  <c:v>_ 5/1</c:v>
                </c:pt>
              </c:strCache>
            </c:strRef>
          </c:cat>
          <c:val>
            <c:numRef>
              <c:f>'Detail Weather'!$J$3:$J$16</c:f>
              <c:numCache>
                <c:formatCode>General</c:formatCode>
                <c:ptCount val="14"/>
                <c:pt idx="0">
                  <c:v>0</c:v>
                </c:pt>
                <c:pt idx="1">
                  <c:v>-0.119687854477064</c:v>
                </c:pt>
                <c:pt idx="2">
                  <c:v>-0.46474606045871503</c:v>
                </c:pt>
                <c:pt idx="3">
                  <c:v>-0.381066345330275</c:v>
                </c:pt>
                <c:pt idx="4">
                  <c:v>1.8908000418440301</c:v>
                </c:pt>
                <c:pt idx="5">
                  <c:v>2.3268386703394399</c:v>
                </c:pt>
                <c:pt idx="6">
                  <c:v>4.5600514052110004</c:v>
                </c:pt>
                <c:pt idx="7">
                  <c:v>8.6084788510091705</c:v>
                </c:pt>
                <c:pt idx="8">
                  <c:v>10.914814786596301</c:v>
                </c:pt>
                <c:pt idx="9">
                  <c:v>13.4940339436972</c:v>
                </c:pt>
                <c:pt idx="10">
                  <c:v>14.1665673259633</c:v>
                </c:pt>
                <c:pt idx="11">
                  <c:v>14.1665673259633</c:v>
                </c:pt>
                <c:pt idx="12">
                  <c:v>14.1665673259633</c:v>
                </c:pt>
                <c:pt idx="13">
                  <c:v>14.1605670201834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D6D3-440F-954A-6021843C2D13}"/>
            </c:ext>
          </c:extLst>
        </c:ser>
        <c:ser>
          <c:idx val="4"/>
          <c:order val="4"/>
          <c:tx>
            <c:strRef>
              <c:f>'Detail Weather'!$K$2</c:f>
              <c:strCache>
                <c:ptCount val="1"/>
                <c:pt idx="0">
                  <c:v>2013 index</c:v>
                </c:pt>
              </c:strCache>
            </c:strRef>
          </c:tx>
          <c:spPr>
            <a:ln w="28575" cap="rnd">
              <a:solidFill>
                <a:schemeClr val="accent5"/>
              </a:solidFill>
              <a:round/>
            </a:ln>
            <a:effectLst/>
          </c:spPr>
          <c:marker>
            <c:symbol val="none"/>
          </c:marker>
          <c:cat>
            <c:strRef>
              <c:f>'Detail Weather'!$A$3:$A$16</c:f>
              <c:strCache>
                <c:ptCount val="14"/>
                <c:pt idx="0">
                  <c:v>_ 10/15</c:v>
                </c:pt>
                <c:pt idx="1">
                  <c:v>_ 11/1</c:v>
                </c:pt>
                <c:pt idx="2">
                  <c:v>_ 11/15</c:v>
                </c:pt>
                <c:pt idx="3">
                  <c:v>_ 12/1</c:v>
                </c:pt>
                <c:pt idx="4">
                  <c:v>_ 12/15</c:v>
                </c:pt>
                <c:pt idx="5">
                  <c:v>_ 1/1</c:v>
                </c:pt>
                <c:pt idx="6">
                  <c:v>_  1/15</c:v>
                </c:pt>
                <c:pt idx="7">
                  <c:v>_ 2/1</c:v>
                </c:pt>
                <c:pt idx="8">
                  <c:v>_ 2/15</c:v>
                </c:pt>
                <c:pt idx="9">
                  <c:v>_ 3/1</c:v>
                </c:pt>
                <c:pt idx="10">
                  <c:v>_ 3/15</c:v>
                </c:pt>
                <c:pt idx="11">
                  <c:v>_ 4/1</c:v>
                </c:pt>
                <c:pt idx="12">
                  <c:v>_ 4/15</c:v>
                </c:pt>
                <c:pt idx="13">
                  <c:v>_ 5/1</c:v>
                </c:pt>
              </c:strCache>
            </c:strRef>
          </c:cat>
          <c:val>
            <c:numRef>
              <c:f>'Detail Weather'!$K$3:$K$16</c:f>
              <c:numCache>
                <c:formatCode>General</c:formatCode>
                <c:ptCount val="14"/>
                <c:pt idx="0">
                  <c:v>0</c:v>
                </c:pt>
                <c:pt idx="1">
                  <c:v>-0.26252819625688001</c:v>
                </c:pt>
                <c:pt idx="2">
                  <c:v>-0.41472958946788901</c:v>
                </c:pt>
                <c:pt idx="3">
                  <c:v>-0.36034005511009098</c:v>
                </c:pt>
                <c:pt idx="4">
                  <c:v>-3.2348818275229299E-2</c:v>
                </c:pt>
                <c:pt idx="5">
                  <c:v>5.4366560455963304</c:v>
                </c:pt>
                <c:pt idx="6">
                  <c:v>5.9967383809082504</c:v>
                </c:pt>
                <c:pt idx="7">
                  <c:v>9.0407818175045804</c:v>
                </c:pt>
                <c:pt idx="8">
                  <c:v>10.2557598444403</c:v>
                </c:pt>
                <c:pt idx="9">
                  <c:v>14.177935551275199</c:v>
                </c:pt>
                <c:pt idx="10">
                  <c:v>17.5290795655688</c:v>
                </c:pt>
                <c:pt idx="11">
                  <c:v>19.578471862201798</c:v>
                </c:pt>
                <c:pt idx="12">
                  <c:v>19.8807931513761</c:v>
                </c:pt>
                <c:pt idx="13">
                  <c:v>20.485416977339401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D6D3-440F-954A-6021843C2D13}"/>
            </c:ext>
          </c:extLst>
        </c:ser>
        <c:ser>
          <c:idx val="5"/>
          <c:order val="5"/>
          <c:tx>
            <c:strRef>
              <c:f>'Detail Weather'!$L$2</c:f>
              <c:strCache>
                <c:ptCount val="1"/>
                <c:pt idx="0">
                  <c:v>2014 index (max)</c:v>
                </c:pt>
              </c:strCache>
            </c:strRef>
          </c:tx>
          <c:spPr>
            <a:ln w="28575" cap="rnd">
              <a:solidFill>
                <a:schemeClr val="accent6"/>
              </a:solidFill>
              <a:round/>
            </a:ln>
            <a:effectLst/>
          </c:spPr>
          <c:marker>
            <c:symbol val="none"/>
          </c:marker>
          <c:cat>
            <c:strRef>
              <c:f>'Detail Weather'!$A$3:$A$16</c:f>
              <c:strCache>
                <c:ptCount val="14"/>
                <c:pt idx="0">
                  <c:v>_ 10/15</c:v>
                </c:pt>
                <c:pt idx="1">
                  <c:v>_ 11/1</c:v>
                </c:pt>
                <c:pt idx="2">
                  <c:v>_ 11/15</c:v>
                </c:pt>
                <c:pt idx="3">
                  <c:v>_ 12/1</c:v>
                </c:pt>
                <c:pt idx="4">
                  <c:v>_ 12/15</c:v>
                </c:pt>
                <c:pt idx="5">
                  <c:v>_ 1/1</c:v>
                </c:pt>
                <c:pt idx="6">
                  <c:v>_  1/15</c:v>
                </c:pt>
                <c:pt idx="7">
                  <c:v>_ 2/1</c:v>
                </c:pt>
                <c:pt idx="8">
                  <c:v>_ 2/15</c:v>
                </c:pt>
                <c:pt idx="9">
                  <c:v>_ 3/1</c:v>
                </c:pt>
                <c:pt idx="10">
                  <c:v>_ 3/15</c:v>
                </c:pt>
                <c:pt idx="11">
                  <c:v>_ 4/1</c:v>
                </c:pt>
                <c:pt idx="12">
                  <c:v>_ 4/15</c:v>
                </c:pt>
                <c:pt idx="13">
                  <c:v>_ 5/1</c:v>
                </c:pt>
              </c:strCache>
            </c:strRef>
          </c:cat>
          <c:val>
            <c:numRef>
              <c:f>'Detail Weather'!$L$3:$L$16</c:f>
              <c:numCache>
                <c:formatCode>General</c:formatCode>
                <c:ptCount val="14"/>
                <c:pt idx="0">
                  <c:v>0</c:v>
                </c:pt>
                <c:pt idx="1">
                  <c:v>-0.41674972857798098</c:v>
                </c:pt>
                <c:pt idx="2">
                  <c:v>-1.26184124220183E-2</c:v>
                </c:pt>
                <c:pt idx="3">
                  <c:v>2.3800257852752198</c:v>
                </c:pt>
                <c:pt idx="4">
                  <c:v>8.5415937751009103</c:v>
                </c:pt>
                <c:pt idx="5">
                  <c:v>13.5648900625596</c:v>
                </c:pt>
                <c:pt idx="6">
                  <c:v>15.8277657187614</c:v>
                </c:pt>
                <c:pt idx="7">
                  <c:v>19.519302578229301</c:v>
                </c:pt>
                <c:pt idx="8">
                  <c:v>23.684162647706401</c:v>
                </c:pt>
                <c:pt idx="9">
                  <c:v>27.555080535412799</c:v>
                </c:pt>
                <c:pt idx="10">
                  <c:v>28.440099836238499</c:v>
                </c:pt>
                <c:pt idx="11">
                  <c:v>29.1540193078899</c:v>
                </c:pt>
                <c:pt idx="12">
                  <c:v>29.752944632477</c:v>
                </c:pt>
                <c:pt idx="13">
                  <c:v>29.760165993119202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D6D3-440F-954A-6021843C2D13}"/>
            </c:ext>
          </c:extLst>
        </c:ser>
        <c:ser>
          <c:idx val="6"/>
          <c:order val="6"/>
          <c:tx>
            <c:strRef>
              <c:f>'Detail Weather'!$M$2</c:f>
              <c:strCache>
                <c:ptCount val="1"/>
                <c:pt idx="0">
                  <c:v>2015 index</c:v>
                </c:pt>
              </c:strCache>
            </c:strRef>
          </c:tx>
          <c:spPr>
            <a:ln w="28575" cap="rnd">
              <a:solidFill>
                <a:schemeClr val="accent1">
                  <a:lumMod val="6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'Detail Weather'!$A$3:$A$16</c:f>
              <c:strCache>
                <c:ptCount val="14"/>
                <c:pt idx="0">
                  <c:v>_ 10/15</c:v>
                </c:pt>
                <c:pt idx="1">
                  <c:v>_ 11/1</c:v>
                </c:pt>
                <c:pt idx="2">
                  <c:v>_ 11/15</c:v>
                </c:pt>
                <c:pt idx="3">
                  <c:v>_ 12/1</c:v>
                </c:pt>
                <c:pt idx="4">
                  <c:v>_ 12/15</c:v>
                </c:pt>
                <c:pt idx="5">
                  <c:v>_ 1/1</c:v>
                </c:pt>
                <c:pt idx="6">
                  <c:v>_  1/15</c:v>
                </c:pt>
                <c:pt idx="7">
                  <c:v>_ 2/1</c:v>
                </c:pt>
                <c:pt idx="8">
                  <c:v>_ 2/15</c:v>
                </c:pt>
                <c:pt idx="9">
                  <c:v>_ 3/1</c:v>
                </c:pt>
                <c:pt idx="10">
                  <c:v>_ 3/15</c:v>
                </c:pt>
                <c:pt idx="11">
                  <c:v>_ 4/1</c:v>
                </c:pt>
                <c:pt idx="12">
                  <c:v>_ 4/15</c:v>
                </c:pt>
                <c:pt idx="13">
                  <c:v>_ 5/1</c:v>
                </c:pt>
              </c:strCache>
            </c:strRef>
          </c:cat>
          <c:val>
            <c:numRef>
              <c:f>'Detail Weather'!$M$3:$M$16</c:f>
              <c:numCache>
                <c:formatCode>General</c:formatCode>
                <c:ptCount val="14"/>
                <c:pt idx="0">
                  <c:v>0</c:v>
                </c:pt>
                <c:pt idx="1">
                  <c:v>0</c:v>
                </c:pt>
                <c:pt idx="2">
                  <c:v>2.3898871363590102</c:v>
                </c:pt>
                <c:pt idx="3">
                  <c:v>5.2166054681144898</c:v>
                </c:pt>
                <c:pt idx="4">
                  <c:v>5.3546484587491703</c:v>
                </c:pt>
                <c:pt idx="5">
                  <c:v>6.8779868138470599</c:v>
                </c:pt>
                <c:pt idx="6">
                  <c:v>13.0294586376006</c:v>
                </c:pt>
                <c:pt idx="7">
                  <c:v>15.2518427528752</c:v>
                </c:pt>
                <c:pt idx="8">
                  <c:v>16.062336013332299</c:v>
                </c:pt>
                <c:pt idx="9">
                  <c:v>17.584305347140202</c:v>
                </c:pt>
                <c:pt idx="10">
                  <c:v>18.545015660422902</c:v>
                </c:pt>
                <c:pt idx="11">
                  <c:v>19.032903530807001</c:v>
                </c:pt>
                <c:pt idx="12">
                  <c:v>19.120007798063899</c:v>
                </c:pt>
                <c:pt idx="13">
                  <c:v>19.119529503300601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6-D6D3-440F-954A-6021843C2D13}"/>
            </c:ext>
          </c:extLst>
        </c:ser>
        <c:ser>
          <c:idx val="7"/>
          <c:order val="7"/>
          <c:tx>
            <c:strRef>
              <c:f>'Detail Weather'!$N$2</c:f>
              <c:strCache>
                <c:ptCount val="1"/>
                <c:pt idx="0">
                  <c:v>2016 index </c:v>
                </c:pt>
              </c:strCache>
            </c:strRef>
          </c:tx>
          <c:spPr>
            <a:ln w="28575" cap="rnd">
              <a:solidFill>
                <a:schemeClr val="accent2">
                  <a:lumMod val="6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'Detail Weather'!$A$3:$A$16</c:f>
              <c:strCache>
                <c:ptCount val="14"/>
                <c:pt idx="0">
                  <c:v>_ 10/15</c:v>
                </c:pt>
                <c:pt idx="1">
                  <c:v>_ 11/1</c:v>
                </c:pt>
                <c:pt idx="2">
                  <c:v>_ 11/15</c:v>
                </c:pt>
                <c:pt idx="3">
                  <c:v>_ 12/1</c:v>
                </c:pt>
                <c:pt idx="4">
                  <c:v>_ 12/15</c:v>
                </c:pt>
                <c:pt idx="5">
                  <c:v>_ 1/1</c:v>
                </c:pt>
                <c:pt idx="6">
                  <c:v>_  1/15</c:v>
                </c:pt>
                <c:pt idx="7">
                  <c:v>_ 2/1</c:v>
                </c:pt>
                <c:pt idx="8">
                  <c:v>_ 2/15</c:v>
                </c:pt>
                <c:pt idx="9">
                  <c:v>_ 3/1</c:v>
                </c:pt>
                <c:pt idx="10">
                  <c:v>_ 3/15</c:v>
                </c:pt>
                <c:pt idx="11">
                  <c:v>_ 4/1</c:v>
                </c:pt>
                <c:pt idx="12">
                  <c:v>_ 4/15</c:v>
                </c:pt>
                <c:pt idx="13">
                  <c:v>_ 5/1</c:v>
                </c:pt>
              </c:strCache>
            </c:strRef>
          </c:cat>
          <c:val>
            <c:numRef>
              <c:f>'Detail Weather'!$N$3:$N$16</c:f>
              <c:numCache>
                <c:formatCode>General</c:formatCode>
                <c:ptCount val="14"/>
                <c:pt idx="0">
                  <c:v>0</c:v>
                </c:pt>
                <c:pt idx="1">
                  <c:v>1.62425112836697E-3</c:v>
                </c:pt>
                <c:pt idx="2">
                  <c:v>1.05102937913577E-2</c:v>
                </c:pt>
                <c:pt idx="3">
                  <c:v>4.2421245108566898</c:v>
                </c:pt>
                <c:pt idx="4">
                  <c:v>4.7901085594347101</c:v>
                </c:pt>
                <c:pt idx="5">
                  <c:v>9.5230891162345799</c:v>
                </c:pt>
                <c:pt idx="6">
                  <c:v>11.0450734322143</c:v>
                </c:pt>
                <c:pt idx="7">
                  <c:v>14.1732648026844</c:v>
                </c:pt>
                <c:pt idx="8">
                  <c:v>19.291986950917401</c:v>
                </c:pt>
                <c:pt idx="9">
                  <c:v>20.4720946904729</c:v>
                </c:pt>
                <c:pt idx="10">
                  <c:v>20.7054841939798</c:v>
                </c:pt>
                <c:pt idx="11">
                  <c:v>21.558903236312801</c:v>
                </c:pt>
                <c:pt idx="12">
                  <c:v>21.5660494072633</c:v>
                </c:pt>
                <c:pt idx="13">
                  <c:v>21.5660494072633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7-D6D3-440F-954A-6021843C2D13}"/>
            </c:ext>
          </c:extLst>
        </c:ser>
        <c:ser>
          <c:idx val="8"/>
          <c:order val="8"/>
          <c:tx>
            <c:strRef>
              <c:f>'Detail Weather'!$O$2</c:f>
              <c:strCache>
                <c:ptCount val="1"/>
                <c:pt idx="0">
                  <c:v>2017 index</c:v>
                </c:pt>
              </c:strCache>
            </c:strRef>
          </c:tx>
          <c:spPr>
            <a:ln w="28575" cap="rnd">
              <a:solidFill>
                <a:schemeClr val="accent3">
                  <a:lumMod val="6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'Detail Weather'!$A$3:$A$16</c:f>
              <c:strCache>
                <c:ptCount val="14"/>
                <c:pt idx="0">
                  <c:v>_ 10/15</c:v>
                </c:pt>
                <c:pt idx="1">
                  <c:v>_ 11/1</c:v>
                </c:pt>
                <c:pt idx="2">
                  <c:v>_ 11/15</c:v>
                </c:pt>
                <c:pt idx="3">
                  <c:v>_ 12/1</c:v>
                </c:pt>
                <c:pt idx="4">
                  <c:v>_ 12/15</c:v>
                </c:pt>
                <c:pt idx="5">
                  <c:v>_ 1/1</c:v>
                </c:pt>
                <c:pt idx="6">
                  <c:v>_  1/15</c:v>
                </c:pt>
                <c:pt idx="7">
                  <c:v>_ 2/1</c:v>
                </c:pt>
                <c:pt idx="8">
                  <c:v>_ 2/15</c:v>
                </c:pt>
                <c:pt idx="9">
                  <c:v>_ 3/1</c:v>
                </c:pt>
                <c:pt idx="10">
                  <c:v>_ 3/15</c:v>
                </c:pt>
                <c:pt idx="11">
                  <c:v>_ 4/1</c:v>
                </c:pt>
                <c:pt idx="12">
                  <c:v>_ 4/15</c:v>
                </c:pt>
                <c:pt idx="13">
                  <c:v>_ 5/1</c:v>
                </c:pt>
              </c:strCache>
            </c:strRef>
          </c:cat>
          <c:val>
            <c:numRef>
              <c:f>'Detail Weather'!$O$3:$O$16</c:f>
              <c:numCache>
                <c:formatCode>General</c:formatCode>
                <c:ptCount val="14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0.32248454904145402</c:v>
                </c:pt>
                <c:pt idx="4">
                  <c:v>3.3556415407800002</c:v>
                </c:pt>
                <c:pt idx="5">
                  <c:v>10.3831781474428</c:v>
                </c:pt>
                <c:pt idx="6">
                  <c:v>12.4204420560604</c:v>
                </c:pt>
                <c:pt idx="7">
                  <c:v>13.751177531334999</c:v>
                </c:pt>
                <c:pt idx="8">
                  <c:v>14.318119885349301</c:v>
                </c:pt>
                <c:pt idx="9">
                  <c:v>15.175123370025</c:v>
                </c:pt>
                <c:pt idx="10">
                  <c:v>16.801278895760898</c:v>
                </c:pt>
                <c:pt idx="11">
                  <c:v>16.8502976052668</c:v>
                </c:pt>
                <c:pt idx="12">
                  <c:v>16.8547357026962</c:v>
                </c:pt>
                <c:pt idx="13">
                  <c:v>16.858020882644301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8-D6D3-440F-954A-6021843C2D13}"/>
            </c:ext>
          </c:extLst>
        </c:ser>
        <c:ser>
          <c:idx val="9"/>
          <c:order val="9"/>
          <c:tx>
            <c:strRef>
              <c:f>'Detail Weather'!$P$2</c:f>
              <c:strCache>
                <c:ptCount val="1"/>
                <c:pt idx="0">
                  <c:v>2018 index</c:v>
                </c:pt>
              </c:strCache>
            </c:strRef>
          </c:tx>
          <c:spPr>
            <a:ln w="28575" cap="rnd">
              <a:solidFill>
                <a:schemeClr val="accent4">
                  <a:lumMod val="6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'Detail Weather'!$A$3:$A$16</c:f>
              <c:strCache>
                <c:ptCount val="14"/>
                <c:pt idx="0">
                  <c:v>_ 10/15</c:v>
                </c:pt>
                <c:pt idx="1">
                  <c:v>_ 11/1</c:v>
                </c:pt>
                <c:pt idx="2">
                  <c:v>_ 11/15</c:v>
                </c:pt>
                <c:pt idx="3">
                  <c:v>_ 12/1</c:v>
                </c:pt>
                <c:pt idx="4">
                  <c:v>_ 12/15</c:v>
                </c:pt>
                <c:pt idx="5">
                  <c:v>_ 1/1</c:v>
                </c:pt>
                <c:pt idx="6">
                  <c:v>_  1/15</c:v>
                </c:pt>
                <c:pt idx="7">
                  <c:v>_ 2/1</c:v>
                </c:pt>
                <c:pt idx="8">
                  <c:v>_ 2/15</c:v>
                </c:pt>
                <c:pt idx="9">
                  <c:v>_ 3/1</c:v>
                </c:pt>
                <c:pt idx="10">
                  <c:v>_ 3/15</c:v>
                </c:pt>
                <c:pt idx="11">
                  <c:v>_ 4/1</c:v>
                </c:pt>
                <c:pt idx="12">
                  <c:v>_ 4/15</c:v>
                </c:pt>
                <c:pt idx="13">
                  <c:v>_ 5/1</c:v>
                </c:pt>
              </c:strCache>
            </c:strRef>
          </c:cat>
          <c:val>
            <c:numRef>
              <c:f>'Detail Weather'!$P$3:$P$16</c:f>
              <c:numCache>
                <c:formatCode>General</c:formatCode>
                <c:ptCount val="14"/>
                <c:pt idx="0">
                  <c:v>0</c:v>
                </c:pt>
                <c:pt idx="1">
                  <c:v>3.1727280761058803E-2</c:v>
                </c:pt>
                <c:pt idx="2">
                  <c:v>5.8307295338156803E-2</c:v>
                </c:pt>
                <c:pt idx="3">
                  <c:v>6.1809420674411697E-2</c:v>
                </c:pt>
                <c:pt idx="4">
                  <c:v>0.89808109379628798</c:v>
                </c:pt>
                <c:pt idx="5">
                  <c:v>11.011472748865501</c:v>
                </c:pt>
                <c:pt idx="6">
                  <c:v>15.31303500308</c:v>
                </c:pt>
                <c:pt idx="7">
                  <c:v>15.229297927553199</c:v>
                </c:pt>
                <c:pt idx="8">
                  <c:v>19.0855004341126</c:v>
                </c:pt>
                <c:pt idx="9">
                  <c:v>22.072985731370299</c:v>
                </c:pt>
                <c:pt idx="10">
                  <c:v>22.685348023672301</c:v>
                </c:pt>
                <c:pt idx="11">
                  <c:v>23.7580690379096</c:v>
                </c:pt>
                <c:pt idx="12">
                  <c:v>26.536504848415401</c:v>
                </c:pt>
                <c:pt idx="13">
                  <c:v>27.173415271235001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9-D6D3-440F-954A-6021843C2D13}"/>
            </c:ext>
          </c:extLst>
        </c:ser>
        <c:ser>
          <c:idx val="10"/>
          <c:order val="10"/>
          <c:tx>
            <c:strRef>
              <c:f>'Detail Weather'!$Q$2</c:f>
              <c:strCache>
                <c:ptCount val="1"/>
                <c:pt idx="0">
                  <c:v>2019 index</c:v>
                </c:pt>
              </c:strCache>
            </c:strRef>
          </c:tx>
          <c:spPr>
            <a:ln w="50800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cat>
            <c:strRef>
              <c:f>'Detail Weather'!$A$3:$A$16</c:f>
              <c:strCache>
                <c:ptCount val="14"/>
                <c:pt idx="0">
                  <c:v>_ 10/15</c:v>
                </c:pt>
                <c:pt idx="1">
                  <c:v>_ 11/1</c:v>
                </c:pt>
                <c:pt idx="2">
                  <c:v>_ 11/15</c:v>
                </c:pt>
                <c:pt idx="3">
                  <c:v>_ 12/1</c:v>
                </c:pt>
                <c:pt idx="4">
                  <c:v>_ 12/15</c:v>
                </c:pt>
                <c:pt idx="5">
                  <c:v>_ 1/1</c:v>
                </c:pt>
                <c:pt idx="6">
                  <c:v>_  1/15</c:v>
                </c:pt>
                <c:pt idx="7">
                  <c:v>_ 2/1</c:v>
                </c:pt>
                <c:pt idx="8">
                  <c:v>_ 2/15</c:v>
                </c:pt>
                <c:pt idx="9">
                  <c:v>_ 3/1</c:v>
                </c:pt>
                <c:pt idx="10">
                  <c:v>_ 3/15</c:v>
                </c:pt>
                <c:pt idx="11">
                  <c:v>_ 4/1</c:v>
                </c:pt>
                <c:pt idx="12">
                  <c:v>_ 4/15</c:v>
                </c:pt>
                <c:pt idx="13">
                  <c:v>_ 5/1</c:v>
                </c:pt>
              </c:strCache>
            </c:strRef>
          </c:cat>
          <c:val>
            <c:numRef>
              <c:f>'Detail Weather'!$Q$3:$Q$16</c:f>
              <c:numCache>
                <c:formatCode>General</c:formatCode>
                <c:ptCount val="14"/>
                <c:pt idx="0">
                  <c:v>0</c:v>
                </c:pt>
                <c:pt idx="1">
                  <c:v>0</c:v>
                </c:pt>
                <c:pt idx="2">
                  <c:v>1.6202150728186</c:v>
                </c:pt>
                <c:pt idx="3">
                  <c:v>3.6598770501413398</c:v>
                </c:pt>
                <c:pt idx="4" formatCode="0.0">
                  <c:v>5.9905799999999996</c:v>
                </c:pt>
                <c:pt idx="5" formatCode="0.0">
                  <c:v>7.3516539999999999</c:v>
                </c:pt>
                <c:pt idx="6" formatCode="0.0">
                  <c:v>10.353300000000001</c:v>
                </c:pt>
                <c:pt idx="7" formatCode="0.0">
                  <c:v>21.378869999999999</c:v>
                </c:pt>
                <c:pt idx="8" formatCode="0.0">
                  <c:v>29</c:v>
                </c:pt>
                <c:pt idx="9" formatCode="0.0">
                  <c:v>34.299999999999997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A-D6D3-440F-954A-6021843C2D1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61856672"/>
        <c:axId val="461857328"/>
      </c:lineChart>
      <c:catAx>
        <c:axId val="4618566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61857328"/>
        <c:crosses val="autoZero"/>
        <c:auto val="1"/>
        <c:lblAlgn val="ctr"/>
        <c:lblOffset val="100"/>
        <c:noMultiLvlLbl val="0"/>
      </c:catAx>
      <c:valAx>
        <c:axId val="46185732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6185667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0FC4C0-AF1D-444B-B9E7-4A994F2C792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EFD140E-8D20-4F65-BC08-24939EE7C93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6A023D-9FDB-49C2-83DE-B2F839D008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6F906-63D2-434D-808D-D5144DFFAE4C}" type="datetimeFigureOut">
              <a:rPr lang="en-US" smtClean="0"/>
              <a:t>3/7/2019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83F066-F2C4-4117-918A-7F298B1580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4580BB-A07C-4B52-9C4C-CBC7543933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B0B87-D163-481D-8592-2D5D84482F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93239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727DDF-0B5F-4751-9108-9A179B4202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204F447-76E4-4E18-8828-CA7268D2D5F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0DAEE8-0E4B-4D86-8DC3-1D32D81194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6F906-63D2-434D-808D-D5144DFFAE4C}" type="datetimeFigureOut">
              <a:rPr lang="en-US" smtClean="0"/>
              <a:t>3/7/2019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AA7EAD-2DC2-44A2-9B4B-3874CD1972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D0F320-B2F6-40FB-964A-B2EF9F2B34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B0B87-D163-481D-8592-2D5D84482F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42999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8C17BB6-F097-406E-A8D0-92FF41CFA82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42DD838-821C-4B98-ABA6-A72C8C13E7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D385A8-588E-449F-8B61-DDB275156D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6F906-63D2-434D-808D-D5144DFFAE4C}" type="datetimeFigureOut">
              <a:rPr lang="en-US" smtClean="0"/>
              <a:t>3/7/2019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4F968A-6E7B-4279-9CCB-05DC7706C5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8DF06B-9382-4EBE-9D5B-CA3F84A998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B0B87-D163-481D-8592-2D5D84482F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7593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5BA21C-7EFF-4EE4-8D05-C5E5047E11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BD048C-C5FA-4547-A3DF-515FA12E84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25C4BD-013B-4D0B-9F09-610F9ACAE5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6F906-63D2-434D-808D-D5144DFFAE4C}" type="datetimeFigureOut">
              <a:rPr lang="en-US" smtClean="0"/>
              <a:t>3/7/2019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3E9580-9A12-4997-8234-3A2D313D32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14C2B3-F69D-4352-A956-31F398FA51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B0B87-D163-481D-8592-2D5D84482F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63455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42CF44-4359-496E-890B-C6067414ED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07F042B-1BD2-49CD-8F3D-1B3C0A096D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DCE99A-165A-4F7B-A333-DCE5934A2D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6F906-63D2-434D-808D-D5144DFFAE4C}" type="datetimeFigureOut">
              <a:rPr lang="en-US" smtClean="0"/>
              <a:t>3/7/2019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5976C5-6BEE-4D58-8A1A-857DC282C3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03A1F7-133C-4415-B700-4BFED62F0B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B0B87-D163-481D-8592-2D5D84482F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98724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47DC23-F161-4028-8FDA-5AC6F90973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F3EA14-98FE-4461-8EC5-210F7FDE3F5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044EB7B-BAE2-4205-AF99-D4F7B85C7A8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E45878F-CAC7-4C24-A59C-C708714114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6F906-63D2-434D-808D-D5144DFFAE4C}" type="datetimeFigureOut">
              <a:rPr lang="en-US" smtClean="0"/>
              <a:t>3/7/2019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5FC9C5E-495A-4534-B209-3BE79557EE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FC8C32B-4D22-4FC2-9E41-7DFD5D4E34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B0B87-D163-481D-8592-2D5D84482F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34529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D21041-65B9-40B5-A92D-BD8AF55932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B0AACE-D15E-4D03-B780-5E1C650AD8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0B12443-06C3-4716-B121-308AEA62F3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98F56AA-F01B-4700-814B-7B5E99618AE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E4CD141-3C0E-44E0-BB81-AE54B49E733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B7206E9-CDD2-46D8-89AA-C20F80E67A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6F906-63D2-434D-808D-D5144DFFAE4C}" type="datetimeFigureOut">
              <a:rPr lang="en-US" smtClean="0"/>
              <a:t>3/7/2019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9214085-3E31-4546-BE39-1914D173A2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B1AB3FD-05C8-4510-B948-9D8E25CE04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B0B87-D163-481D-8592-2D5D84482F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60302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5AC5EC-E186-4CDB-837A-A3C4A5E7F3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2247D9E-5B80-4FEF-87FE-9A6482AAC1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6F906-63D2-434D-808D-D5144DFFAE4C}" type="datetimeFigureOut">
              <a:rPr lang="en-US" smtClean="0"/>
              <a:t>3/7/2019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FB602EE-4FF9-422F-8F55-D7B1DFDF16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6BEB3F3-2B7E-46F1-A558-9465643B9C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B0B87-D163-481D-8592-2D5D84482F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30995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E009C47-9D0B-4910-8B31-32A8BD8F6B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6F906-63D2-434D-808D-D5144DFFAE4C}" type="datetimeFigureOut">
              <a:rPr lang="en-US" smtClean="0"/>
              <a:t>3/7/2019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0BA5C36-A560-464E-9832-AFAD186B87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6E38F63-4787-496D-8B93-A1CE7DC7F6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B0B87-D163-481D-8592-2D5D84482F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330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EFD7B4-BEA6-423E-A262-E7B325FE9D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E200E9-A298-4DE2-9AA1-CE4D02792A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8E8ECE1-8AE7-4E15-A2A3-B8BD3B71385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AF31739-F10B-4823-B50E-074A3E7851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6F906-63D2-434D-808D-D5144DFFAE4C}" type="datetimeFigureOut">
              <a:rPr lang="en-US" smtClean="0"/>
              <a:t>3/7/2019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C780876-5654-4493-9643-70638FFFED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D7DE6A8-54AD-4341-A29C-D2D6FEFC9E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B0B87-D163-481D-8592-2D5D84482F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58134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3908FD-6C38-4417-8AF2-B97677E020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DE63756-9933-4CAB-ADD5-3515EA020DC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BB91DB3-70D6-4624-9E0F-DB1BB6F461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2989C39-EAC8-4D01-827E-1089A7E393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6F906-63D2-434D-808D-D5144DFFAE4C}" type="datetimeFigureOut">
              <a:rPr lang="en-US" smtClean="0"/>
              <a:t>3/7/2019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EF52834-53F9-45D9-B167-DDEE558052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D3F8D3B-5DFE-4E00-AB47-D9271E0B4D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B0B87-D163-481D-8592-2D5D84482F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88851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8A4D5C2-0F04-49D8-AEF2-5480A2B22E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29565AB-AA8A-45C3-8796-FBCDB58C1F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5A97A6-2D87-4606-BE0E-86B1BD09F57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E6F906-63D2-434D-808D-D5144DFFAE4C}" type="datetimeFigureOut">
              <a:rPr lang="en-US" smtClean="0"/>
              <a:t>3/7/2019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E6CBC8-4607-471B-A222-67D4784945C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FF210B-D926-4FC1-8C01-7AC4B1C7778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AB0B87-D163-481D-8592-2D5D84482F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64867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EBEAAF53-BD45-4B93-91DB-F3BC97012228}"/>
              </a:ext>
            </a:extLst>
          </p:cNvPr>
          <p:cNvGraphicFramePr>
            <a:graphicFrameLocks/>
          </p:cNvGraphicFramePr>
          <p:nvPr>
            <p:extLst/>
          </p:nvPr>
        </p:nvGraphicFramePr>
        <p:xfrm>
          <a:off x="1383957" y="135924"/>
          <a:ext cx="9099408" cy="67220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Speech Bubble: Rectangle 5">
            <a:extLst>
              <a:ext uri="{FF2B5EF4-FFF2-40B4-BE49-F238E27FC236}">
                <a16:creationId xmlns:a16="http://schemas.microsoft.com/office/drawing/2014/main" id="{CCB30E84-C765-40A9-B560-9B5F96ED71F8}"/>
              </a:ext>
            </a:extLst>
          </p:cNvPr>
          <p:cNvSpPr/>
          <p:nvPr/>
        </p:nvSpPr>
        <p:spPr>
          <a:xfrm>
            <a:off x="4113318" y="1094579"/>
            <a:ext cx="2729133" cy="337625"/>
          </a:xfrm>
          <a:prstGeom prst="wedgeRectCallout">
            <a:avLst>
              <a:gd name="adj1" fmla="val 74107"/>
              <a:gd name="adj2" fmla="val 3333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34.3 As of Feb 27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CFF73BB-B38B-4B9B-A399-B655370D10AC}"/>
              </a:ext>
            </a:extLst>
          </p:cNvPr>
          <p:cNvSpPr/>
          <p:nvPr/>
        </p:nvSpPr>
        <p:spPr>
          <a:xfrm>
            <a:off x="10033905" y="1662545"/>
            <a:ext cx="576831" cy="25319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>
                <a:solidFill>
                  <a:schemeClr val="tx1"/>
                </a:solidFill>
              </a:rPr>
              <a:t>FY 14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707E03F-1405-492A-A145-8A8E3A093456}"/>
              </a:ext>
            </a:extLst>
          </p:cNvPr>
          <p:cNvSpPr/>
          <p:nvPr/>
        </p:nvSpPr>
        <p:spPr>
          <a:xfrm>
            <a:off x="10033905" y="1952244"/>
            <a:ext cx="576831" cy="25319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>
                <a:solidFill>
                  <a:schemeClr val="tx1"/>
                </a:solidFill>
              </a:rPr>
              <a:t>FY 18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92EF19E-5816-498C-B31E-25F5EB1A3422}"/>
              </a:ext>
            </a:extLst>
          </p:cNvPr>
          <p:cNvSpPr/>
          <p:nvPr/>
        </p:nvSpPr>
        <p:spPr>
          <a:xfrm>
            <a:off x="8501424" y="2141321"/>
            <a:ext cx="576831" cy="25319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>
                <a:solidFill>
                  <a:schemeClr val="tx1"/>
                </a:solidFill>
              </a:rPr>
              <a:t>FY 10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A507521-8308-4AF0-9A86-073B53B2885D}"/>
              </a:ext>
            </a:extLst>
          </p:cNvPr>
          <p:cNvSpPr/>
          <p:nvPr/>
        </p:nvSpPr>
        <p:spPr>
          <a:xfrm>
            <a:off x="10034007" y="2241942"/>
            <a:ext cx="576729" cy="25319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>
                <a:solidFill>
                  <a:schemeClr val="tx1"/>
                </a:solidFill>
              </a:rPr>
              <a:t>FY 09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AA405F2-56DF-4CF6-B77C-2816E349BC17}"/>
              </a:ext>
            </a:extLst>
          </p:cNvPr>
          <p:cNvSpPr/>
          <p:nvPr/>
        </p:nvSpPr>
        <p:spPr>
          <a:xfrm>
            <a:off x="10034007" y="2495140"/>
            <a:ext cx="576831" cy="25319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>
                <a:solidFill>
                  <a:schemeClr val="tx1"/>
                </a:solidFill>
              </a:rPr>
              <a:t>FY 11</a:t>
            </a:r>
          </a:p>
        </p:txBody>
      </p:sp>
    </p:spTree>
    <p:extLst>
      <p:ext uri="{BB962C8B-B14F-4D97-AF65-F5344CB8AC3E}">
        <p14:creationId xmlns:p14="http://schemas.microsoft.com/office/powerpoint/2010/main" val="15097558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4FE7B066-1E81-4606-A949-D21E027FBD0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3437" y="209550"/>
            <a:ext cx="10525125" cy="6438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93155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4E14C8B8-D314-483B-A53E-FE12C750CA8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60346" y="0"/>
            <a:ext cx="9671308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82015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1B49AC98-0EA3-48EC-BD58-96216B2F26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43555" y="0"/>
            <a:ext cx="970488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93589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A97862-E81D-43D1-B40F-4D095F38D4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963192-6B64-4660-A4C5-8B467E5D14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91278F3-BBF2-494F-A842-2AB48C97D78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17000" y="0"/>
            <a:ext cx="9558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11005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19</Words>
  <Application>Microsoft Office PowerPoint</Application>
  <PresentationFormat>Widescreen</PresentationFormat>
  <Paragraphs>7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Hart, John</dc:creator>
  <cp:lastModifiedBy>Mather, Cathy</cp:lastModifiedBy>
  <cp:revision>5</cp:revision>
  <dcterms:created xsi:type="dcterms:W3CDTF">2019-03-07T16:41:18Z</dcterms:created>
  <dcterms:modified xsi:type="dcterms:W3CDTF">2019-03-07T18:33:40Z</dcterms:modified>
</cp:coreProperties>
</file>