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87" r:id="rId2"/>
    <p:sldId id="385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329918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481.4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(Jan)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530.8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Feb)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488.0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Feb)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578.1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(90.1)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(Feb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(92.4)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(87.4)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2020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77 percent of the FY 2020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March 17, 2020.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February letting was about $ 75 million.  March is the last big letting of the year.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March 10, 2020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16972</TotalTime>
  <Words>139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2020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948</cp:revision>
  <cp:lastPrinted>2020-02-26T17:08:42Z</cp:lastPrinted>
  <dcterms:created xsi:type="dcterms:W3CDTF">2001-05-04T13:55:51Z</dcterms:created>
  <dcterms:modified xsi:type="dcterms:W3CDTF">2020-02-26T17:17:37Z</dcterms:modified>
</cp:coreProperties>
</file>