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75" r:id="rId4"/>
    <p:sldId id="279" r:id="rId5"/>
    <p:sldId id="280" r:id="rId6"/>
    <p:sldId id="281" r:id="rId7"/>
    <p:sldId id="283" r:id="rId8"/>
    <p:sldId id="282" r:id="rId9"/>
    <p:sldId id="284" r:id="rId10"/>
    <p:sldId id="286" r:id="rId11"/>
    <p:sldId id="28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4660"/>
  </p:normalViewPr>
  <p:slideViewPr>
    <p:cSldViewPr>
      <p:cViewPr varScale="1">
        <p:scale>
          <a:sx n="108" d="100"/>
          <a:sy n="108" d="100"/>
        </p:scale>
        <p:origin x="178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31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0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6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51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6EC1-01E8-4B48-948C-AB25140EE14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2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6EC1-01E8-4B48-948C-AB25140EE14D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124D-C471-46D2-803A-34C78BE64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09635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I-380 from North Liberty to Cedar Rapids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I-80 from US 169 to Grand Prairie Parkway</a:t>
            </a:r>
            <a:endParaRPr lang="en-US" sz="2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894BB2-8B14-478B-89C1-17188078916B}"/>
              </a:ext>
            </a:extLst>
          </p:cNvPr>
          <p:cNvSpPr txBox="1"/>
          <p:nvPr/>
        </p:nvSpPr>
        <p:spPr>
          <a:xfrm>
            <a:off x="1219200" y="4648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Transportation Commission Workshop</a:t>
            </a:r>
          </a:p>
          <a:p>
            <a:r>
              <a:rPr lang="en-US" dirty="0"/>
              <a:t>March 9, 2021</a:t>
            </a:r>
          </a:p>
        </p:txBody>
      </p:sp>
    </p:spTree>
    <p:extLst>
      <p:ext uri="{BB962C8B-B14F-4D97-AF65-F5344CB8AC3E}">
        <p14:creationId xmlns:p14="http://schemas.microsoft.com/office/powerpoint/2010/main" val="286851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Next Steps (I-80 Dallas Co):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Seek renewal approval of existing CPZ area at the next monthly business meeting (April)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Request initial guidance for additional CPZ area (near De Soto)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Mail an initial written notice to the affected city or county and property owners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Affected cities or counties and property owners are given the opportunity to comment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expiration of the 60 day comment period, we present the proposed CPZ to the Commission at the June monthly workshop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proposed CPZ is presented to the Commission for formal action at the next monthly business meeting (July)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send a final notice to affected property owners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5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2743200"/>
            <a:ext cx="2857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Thank You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72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077200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What is a corridor preservation?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 is not a legal encumbrance on the property or an exercise of eminent domain, but is instead a right of notice.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Corridor preservation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avoids inconsistent development of property needed for highway right-of-way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by allowing us to receive notice of intended development of property within the proposed right-of-way and giving us the opportunity to take action to acquire it before the development occurs.  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7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Legal authority for corridor preservation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legal authority for corridor preservation comes from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section 306.19(5) of the Iowa Code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which authorizes the Iowa DOT to “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notify a city or county that a road under the jurisdiction or control of the department will be established, improved, relocated, or maintained and that the department may need to acquire additional right-of-way or property rights within an area described by the department.”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1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Iowa DOT process for Commission approval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We present the proposed CPZ to the Commission at a monthly workshop for initial guidance.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Initial guidance is not formal action or approval, but only the opportunity to informally determine whether the Commission has interest in considering the use of CPZ for the project.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AutoNum type="alphaLcPeriod"/>
            </a:pPr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the Commission’s initial guidance shows interest in considering the use of CPZ, we will mail an initial written notice to the affected city or county and property owners. 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initial written notice is not an exercise of preservation of authority under section 306.19(5), but only notice that the Commission will consider the proposed CPZ at a workshop at least 60 days after the date the written notice was issued.  </a:t>
            </a:r>
          </a:p>
        </p:txBody>
      </p:sp>
    </p:spTree>
    <p:extLst>
      <p:ext uri="{BB962C8B-B14F-4D97-AF65-F5344CB8AC3E}">
        <p14:creationId xmlns:p14="http://schemas.microsoft.com/office/powerpoint/2010/main" val="38843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Iowa DOT process for Commission approval (cont.)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lphaLcPeriod" startAt="3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Affected cities or counties and property owners are given the opportunity to comment.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initial notice includes instructions for obtaining information and submitting or presenting comments to the Commission.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AutoNum type="alphaLcPeriod" startAt="3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After expiration of the 60 day comment period, we present the proposed CPZ to the Commission at the appointed monthly workshop.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presentation would include any comments or information submitted or presented by the affected city or county and property owners.</a:t>
            </a:r>
          </a:p>
        </p:txBody>
      </p:sp>
    </p:spTree>
    <p:extLst>
      <p:ext uri="{BB962C8B-B14F-4D97-AF65-F5344CB8AC3E}">
        <p14:creationId xmlns:p14="http://schemas.microsoft.com/office/powerpoint/2010/main" val="83661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Iowa DOT process for Commission approval (cont.)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lphaLcPeriod" startAt="5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proposed CPZ is presented to the Commission for formal action at the next monthly business meeting.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 personal presentation or comments by affected cities, counties, or property owners would typically occur as part of the business meeting.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ts val="600"/>
              </a:spcAft>
              <a:buFont typeface="+mj-lt"/>
              <a:buAutoNum type="alphaLcPeriod" startAt="5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If approved, we follow the usual and required process for formal notice established by section 306.19(5),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includes written notice to the affected city or county and published notice in the newspaper. We will also continue with blog notices in conjunction with the published notice,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in addition will send a final notice to affected property owners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3657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New I-380 CPZ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Approximately 12 miles long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Includes three interchanges 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Expected future growth in traffic and housing/commercial development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Expansion to 6 lanes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Improve mobility, safety, and efficiency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A2AFFAB-ACD3-421D-BBA9-A1B9C22BC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"/>
            <a:ext cx="3993776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8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0772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Next Steps (I-380 Johnson/Linn):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Seek initial guidance from Commission for new I-380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Corridor Preservation Zone (CPZ)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Mail an initial written notice to the affected city or county and property owners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Affected cities or counties and property owners are given the opportunity to comment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expiration of the 60 day comment period, we present the proposed CPZ to the Commission at the June monthly workshop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proposed CPZ is presented to the Commission for formal action at the next monthly business meeting (July)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send a final notice to affected property owners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65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t="-5000" r="-1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latin typeface="Arial" panose="020B0604020202020204" pitchFamily="34" charset="0"/>
                <a:ea typeface="Times New Roman" panose="02020603050405020304" pitchFamily="18" charset="0"/>
              </a:rPr>
              <a:t>CPZ Renewal for I-80 in Dallas County</a:t>
            </a:r>
          </a:p>
          <a:p>
            <a:pPr marL="571500" lvl="0" indent="-5715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altLang="en-US" sz="2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48A87CA-9222-4BB1-A51C-EC3F5A4BE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35" y="914400"/>
            <a:ext cx="7104529" cy="548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35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9124</TotalTime>
  <Words>750</Words>
  <Application>Microsoft Office PowerPoint</Application>
  <PresentationFormat>On-screen Show (4:3)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Anderson, Stuart</cp:lastModifiedBy>
  <cp:revision>87</cp:revision>
  <cp:lastPrinted>2021-03-02T15:57:56Z</cp:lastPrinted>
  <dcterms:created xsi:type="dcterms:W3CDTF">2015-07-15T17:52:24Z</dcterms:created>
  <dcterms:modified xsi:type="dcterms:W3CDTF">2021-03-02T15:58:03Z</dcterms:modified>
</cp:coreProperties>
</file>