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5" d="100"/>
          <a:sy n="105" d="100"/>
        </p:scale>
        <p:origin x="39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66557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493.9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494.9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384.8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383.7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(February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(66.5)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(57.0)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87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Special letting for CBIS Segment 4 award was $5.3 million less than programmed.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February letting was about $83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March 16,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18400</TotalTime>
  <Words>152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1009</cp:revision>
  <cp:lastPrinted>2020-12-28T21:01:31Z</cp:lastPrinted>
  <dcterms:created xsi:type="dcterms:W3CDTF">2001-05-04T13:55:51Z</dcterms:created>
  <dcterms:modified xsi:type="dcterms:W3CDTF">2021-03-02T00:28:34Z</dcterms:modified>
</cp:coreProperties>
</file>