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352" r:id="rId3"/>
    <p:sldId id="353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10" autoAdjust="0"/>
    <p:restoredTop sz="95574" autoAdjust="0"/>
  </p:normalViewPr>
  <p:slideViewPr>
    <p:cSldViewPr>
      <p:cViewPr varScale="1">
        <p:scale>
          <a:sx n="75" d="100"/>
          <a:sy n="75" d="100"/>
        </p:scale>
        <p:origin x="223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March 9, 2021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75660"/>
              </p:ext>
            </p:extLst>
          </p:nvPr>
        </p:nvGraphicFramePr>
        <p:xfrm>
          <a:off x="136141" y="2487096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1,638 feet of Snap-On Drive.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Algona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$1,464,025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$732,013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9EB2C29-867C-4936-AFFF-83AB8BA32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0" t="17501" r="44488" b="12717"/>
          <a:stretch/>
        </p:blipFill>
        <p:spPr>
          <a:xfrm>
            <a:off x="3347864" y="3542160"/>
            <a:ext cx="2376264" cy="30551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727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639736"/>
              </p:ext>
            </p:extLst>
          </p:nvPr>
        </p:nvGraphicFramePr>
        <p:xfrm>
          <a:off x="136141" y="2487096"/>
          <a:ext cx="8896156" cy="944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825 feet of 10th Avenue South and paving of 530 feet of South 19th Street.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Estherville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$775,325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$387,663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4E7D914-92C0-4C8D-AC8F-DB65AFCD9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8909" r="44487" b="11807"/>
          <a:stretch/>
        </p:blipFill>
        <p:spPr>
          <a:xfrm>
            <a:off x="2818250" y="3597447"/>
            <a:ext cx="3654152" cy="29290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5224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13074</TotalTime>
  <Words>93</Words>
  <Application>Microsoft Office PowerPoint</Application>
  <PresentationFormat>On-screen Show (4:3)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Markley, Craig</cp:lastModifiedBy>
  <cp:revision>235</cp:revision>
  <cp:lastPrinted>2020-11-02T14:16:15Z</cp:lastPrinted>
  <dcterms:created xsi:type="dcterms:W3CDTF">2014-05-10T08:44:16Z</dcterms:created>
  <dcterms:modified xsi:type="dcterms:W3CDTF">2021-03-03T18:26:30Z</dcterms:modified>
</cp:coreProperties>
</file>