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2022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352162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2022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(24.3)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(January)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502.6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(January)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517.8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363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(February)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613.4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(February)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668.9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(55.5)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(February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(64.6)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(53.2)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2022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76 percent of the FY 2022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February letting was approximately $117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March 15, 2022. (Est. $41 m)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28243</TotalTime>
  <Words>129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2022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1063</cp:revision>
  <cp:lastPrinted>2022-02-24T19:40:15Z</cp:lastPrinted>
  <dcterms:created xsi:type="dcterms:W3CDTF">2001-05-04T13:55:51Z</dcterms:created>
  <dcterms:modified xsi:type="dcterms:W3CDTF">2022-02-24T19:40:46Z</dcterms:modified>
</cp:coreProperties>
</file>