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55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11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0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9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7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9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4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9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8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1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1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2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E32DF-D943-4B45-844E-84624042749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BDF8B-ED60-4618-9BFC-3FD39501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4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9E1CCF-5E5A-4D47-A67C-517FBA3CB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45" y="0"/>
            <a:ext cx="51625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33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2022-03-02T22:07:50Z</dcterms:created>
  <dcterms:modified xsi:type="dcterms:W3CDTF">2022-03-02T22:09:04Z</dcterms:modified>
</cp:coreProperties>
</file>