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7" r:id="rId4"/>
    <p:sldId id="284" r:id="rId5"/>
    <p:sldId id="282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54" d="100"/>
          <a:sy n="154" d="100"/>
        </p:scale>
        <p:origin x="454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US20 from Sundown Rd. to Cottingham Rd (Peosta)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IA 151 from Wendling Rd. past Springville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464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March 8, 2022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What is a corridor preservation?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is not a legal encumbrance on the property or an exercise of eminent domain, but is instead a right of notice.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avoids inconsistent development of property needed for highway right-of-way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by allowing us to receive notice of intended development of property within the proposed right-of-way and giving us the opportunity to take action to acquire it before the development occurs. 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 20 near Peosta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West of Swiss Valley Interchange project (Completed)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Growth in this corridor expected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Possible interchange at Thunder Hills Rd.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22455-26C4-42CA-AF1A-6854333C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14" y="1981200"/>
            <a:ext cx="6827771" cy="48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IA 151 near Springville future interchange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0688D-27FD-4599-B935-E16D27FB5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383273"/>
            <a:ext cx="6858000" cy="47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Seek Commission input for new Corridor Preservation Zone (CPZ)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 an initial written notice to the affected city or county and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Affected cities or counties and property owners are given the opportunity to comment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60-day comment period, we present the proposed CPZ to the Commission at the June monthly meeting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July business meeting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6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43200"/>
            <a:ext cx="285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222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Anderson, Stuart</cp:lastModifiedBy>
  <cp:revision>79</cp:revision>
  <dcterms:created xsi:type="dcterms:W3CDTF">2015-07-15T17:52:24Z</dcterms:created>
  <dcterms:modified xsi:type="dcterms:W3CDTF">2022-03-02T22:12:12Z</dcterms:modified>
</cp:coreProperties>
</file>