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3"/>
  </p:notesMasterIdLst>
  <p:handoutMasterIdLst>
    <p:handoutMasterId r:id="rId4"/>
  </p:handoutMasterIdLst>
  <p:sldIdLst>
    <p:sldId id="839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99"/>
    <a:srgbClr val="FFFFCC"/>
    <a:srgbClr val="FF0000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74" autoAdjust="0"/>
    <p:restoredTop sz="90151" autoAdjust="0"/>
  </p:normalViewPr>
  <p:slideViewPr>
    <p:cSldViewPr snapToGrid="0">
      <p:cViewPr varScale="1">
        <p:scale>
          <a:sx n="103" d="100"/>
          <a:sy n="103" d="100"/>
        </p:scale>
        <p:origin x="158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12057"/>
              </p:ext>
            </p:extLst>
          </p:nvPr>
        </p:nvGraphicFramePr>
        <p:xfrm>
          <a:off x="122814" y="1028818"/>
          <a:ext cx="8738813" cy="41602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12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77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1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665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1442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Line Items (2023 to 2027 Highway Program)</a:t>
                      </a:r>
                    </a:p>
                  </a:txBody>
                  <a:tcPr marL="5446" marR="5446" marT="5446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Project Estimated Costs X $1000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366">
                <a:tc>
                  <a:txBody>
                    <a:bodyPr/>
                    <a:lstStyle/>
                    <a:p>
                      <a:pPr algn="ct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 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     Line Item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Type of Work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2023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2024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2025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2026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b="1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2027</a:t>
                      </a:r>
                      <a:endParaRPr lang="en-US" sz="85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9584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4963436"/>
                  </a:ext>
                </a:extLst>
              </a:tr>
              <a:tr h="207736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AMERICANS WITH DISABILITIES ACT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4000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4500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5500</a:t>
                      </a: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2574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CONSTRUCTION INDUSTRY TRAINING PROGRAM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2765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COOPERATIVE CITY/COUNTY/STATE HIGHWAY RESEARCH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1750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2250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7169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EMERGENCY &amp; CONTINGENCY - U-STEP/C-STEP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210606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POST LETTING PROJECT COST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214264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PREVOCATIONAL TRAINING AND DBE SUPPORT SERVICES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203055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SCENIC BYWAY PROGRAM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86648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CONSULTANT SERVICES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OUTSIDE SERV. ENGINEER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76000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76000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76000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76000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76000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202426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OPERATIONS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OUTSIDE SERV. ENGINEER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9000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9000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9000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9000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9000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5375979"/>
                  </a:ext>
                </a:extLst>
              </a:tr>
              <a:tr h="202426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CONTRACT MAINTENANCE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35850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36350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36850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37350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37850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93578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RAILROAD CROSSINGS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MISCELLANEOUS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ROADSIDE IMPROVEMENT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LANDSCAPING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2500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9"/>
                  </a:ext>
                </a:extLst>
              </a:tr>
              <a:tr h="226964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STATEWIDE TRAFFIC CONTROL DEVICES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TRAFFIC SIGNS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50" u="none" strike="noStrike" dirty="0">
                          <a:effectLst/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10000</a:t>
                      </a:r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1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1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219458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1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3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4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5"/>
                  </a:ext>
                </a:extLst>
              </a:tr>
              <a:tr h="124502"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1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85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  <a:cs typeface="Helvetica" panose="020B0604020202020204" pitchFamily="34" charset="0"/>
                      </a:endParaRPr>
                    </a:p>
                  </a:txBody>
                  <a:tcPr marL="5446" marR="5446" marT="5446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6"/>
                  </a:ext>
                </a:extLst>
              </a:tr>
            </a:tbl>
          </a:graphicData>
        </a:graphic>
      </p:graphicFrame>
      <p:sp>
        <p:nvSpPr>
          <p:cNvPr id="5" name="Rectangle 6">
            <a:extLst>
              <a:ext uri="{FF2B5EF4-FFF2-40B4-BE49-F238E27FC236}">
                <a16:creationId xmlns:a16="http://schemas.microsoft.com/office/drawing/2014/main" id="{E4E3619D-40BF-4B14-8CD8-38A8FAF31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1357" y="137319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March 8, 2022</a:t>
            </a:r>
          </a:p>
        </p:txBody>
      </p:sp>
    </p:spTree>
    <p:extLst>
      <p:ext uri="{BB962C8B-B14F-4D97-AF65-F5344CB8AC3E}">
        <p14:creationId xmlns:p14="http://schemas.microsoft.com/office/powerpoint/2010/main" val="1359827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34483</TotalTime>
  <Words>175</Words>
  <Application>Microsoft Office PowerPoint</Application>
  <PresentationFormat>On-screen Show (4:3)</PresentationFormat>
  <Paragraphs>106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Helvetica</vt:lpstr>
      <vt:lpstr>Times New Roman</vt:lpstr>
      <vt:lpstr>Wingdings</vt:lpstr>
      <vt:lpstr>Office Theme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1748</cp:revision>
  <cp:lastPrinted>2020-01-30T21:05:14Z</cp:lastPrinted>
  <dcterms:created xsi:type="dcterms:W3CDTF">2001-05-04T13:55:51Z</dcterms:created>
  <dcterms:modified xsi:type="dcterms:W3CDTF">2022-02-25T15:19:21Z</dcterms:modified>
</cp:coreProperties>
</file>