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"/>
  </p:notesMasterIdLst>
  <p:handoutMasterIdLst>
    <p:handoutMasterId r:id="rId4"/>
  </p:handoutMasterIdLst>
  <p:sldIdLst>
    <p:sldId id="83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2057"/>
              </p:ext>
            </p:extLst>
          </p:nvPr>
        </p:nvGraphicFramePr>
        <p:xfrm>
          <a:off x="122814" y="1028818"/>
          <a:ext cx="8738813" cy="4160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Line Items (2023 to 2027 Highway Program)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Project Estimated Costs X $1000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Line Item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Type of Work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2023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2024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2025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2026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2027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8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963436"/>
                  </a:ext>
                </a:extLst>
              </a:tr>
              <a:tr h="20773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AMERICANS WITH DISABILITIES ACT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CONSTRUCTION INDUSTRY TRAINING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COOPERATIVE CITY/COUNTY/STATE HIGHWAY RESEARCH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1750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2250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EMERGENCY &amp; CONTINGENCY - U-STEP/C-STEP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60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 LETTING PROJECT COST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42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PREVOCATIONAL TRAINING AND DBE SUPPORT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SCENIC BYWAY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64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0242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OPERATIONS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5979"/>
                  </a:ext>
                </a:extLst>
              </a:tr>
              <a:tr h="20242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35850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36850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37850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RAILROAD CROSSINGS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ROADSIDE IMPROVEMENT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LANDSCAPING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269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TRAFFIC CONTROL DEVICES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TRAFFIC SIGNS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945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E4E3619D-40BF-4B14-8CD8-38A8FAF31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37319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35982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34483</TotalTime>
  <Words>175</Words>
  <Application>Microsoft Office PowerPoint</Application>
  <PresentationFormat>On-screen Show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Wingdings</vt:lpstr>
      <vt:lpstr>Office Theme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1748</cp:revision>
  <cp:lastPrinted>2020-01-30T21:05:14Z</cp:lastPrinted>
  <dcterms:created xsi:type="dcterms:W3CDTF">2001-05-04T13:55:51Z</dcterms:created>
  <dcterms:modified xsi:type="dcterms:W3CDTF">2022-02-25T15:19:21Z</dcterms:modified>
</cp:coreProperties>
</file>