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4" d="100"/>
          <a:sy n="104" d="100"/>
        </p:scale>
        <p:origin x="14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D61B1-A33B-4E93-B6B3-29B187CD32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780B18-01DB-43C4-956D-8240542D33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142C8F-811B-4192-A883-5DFAFBBB3088}"/>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2364A854-E6C4-4FAB-B009-911EDE30D5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54B690-8B55-481F-8497-C765A4832CFA}"/>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1194794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B8F9A-A079-4C87-A905-6FF2C4ACC0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D5E6A1-33D5-4FF0-B78D-F8FE659EA0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D15BE7-1420-438F-8EBE-0750BAED495A}"/>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814D48DC-85D0-445E-A511-5119BACDA2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5462C6-7D86-498F-927B-F984E4B585BB}"/>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1773971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3DB5D7-F7AD-4A6D-B27D-991E5845D7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4E3F23-5C8F-4B5E-BCD0-4B35DE9EBC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F69D43-D773-435E-BDDE-44E51BCD3924}"/>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2259F637-EC74-4D89-9A51-D9AAF1F4C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CBB7B8-0E5E-46AB-8B6D-CBA1CD14D1D8}"/>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417612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E4BB3-04F6-4EC5-B3FF-F797FB716F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99CF0D-76D8-4CE5-802A-18337FE8F0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D2EAA0-6BE5-4154-A75E-226EDAE3A751}"/>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0D35F7DF-1257-43E8-B835-8C25F5BE1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C9128B-C551-4032-9446-356AF48FEB4C}"/>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134294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89856-0249-4E52-87DA-5F14F261EF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6057A9-2241-4C78-A195-99D2BE06AB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DC273C-32E5-45D7-8193-09AED17E2C9D}"/>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5E539274-3CE3-4988-B1E9-94E33D90FF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EFF71-3B33-4796-AEC2-13F05E342A61}"/>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50723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30D23-C79C-4517-8B7C-440CD8C147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1DC4BA-261B-4222-9B1C-101A823A8D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9E173A-F949-4AA2-A802-09EF75D27B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739A0C-D3F4-41A4-890C-8F69D9EE63F9}"/>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6" name="Footer Placeholder 5">
            <a:extLst>
              <a:ext uri="{FF2B5EF4-FFF2-40B4-BE49-F238E27FC236}">
                <a16:creationId xmlns:a16="http://schemas.microsoft.com/office/drawing/2014/main" id="{B6A43994-D3F3-457F-8CFC-2A2FDDEB72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9537E-5D7A-4FF6-8348-8D6644849BAA}"/>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1743268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D79C0-5DEF-4F02-96BE-CB728DF411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023433-F48E-4D51-BC65-10E11D81B6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64D2D1-93DD-4D86-9648-DBE95850C8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FA294B-49CE-48E1-B1A6-711215B994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8D9217-07AE-4CD6-80A0-EAEFDD2369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790ECF-1621-40DB-99E1-3D6810FFD70D}"/>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8" name="Footer Placeholder 7">
            <a:extLst>
              <a:ext uri="{FF2B5EF4-FFF2-40B4-BE49-F238E27FC236}">
                <a16:creationId xmlns:a16="http://schemas.microsoft.com/office/drawing/2014/main" id="{0425BCFF-7A80-4641-88C6-2055D1BB68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33D511-A466-4161-9046-B5F97E0BF5A6}"/>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2889367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40721-3057-4366-9901-4BA1AAF64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74E4E8-F788-4065-B933-587791BDB741}"/>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4" name="Footer Placeholder 3">
            <a:extLst>
              <a:ext uri="{FF2B5EF4-FFF2-40B4-BE49-F238E27FC236}">
                <a16:creationId xmlns:a16="http://schemas.microsoft.com/office/drawing/2014/main" id="{64D460D3-35EB-4FE6-B1BE-372D86CE2C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DA3F16-C8B7-41AE-A7A7-38BF79A5C52A}"/>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293889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16DC28-C075-4F2A-B1DB-742185CBB543}"/>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3" name="Footer Placeholder 2">
            <a:extLst>
              <a:ext uri="{FF2B5EF4-FFF2-40B4-BE49-F238E27FC236}">
                <a16:creationId xmlns:a16="http://schemas.microsoft.com/office/drawing/2014/main" id="{DC90C61A-F57C-4EBD-A758-30830F660C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DBDC13-A6D7-425E-86AB-F51354634D0C}"/>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587107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3822E-4E0E-4ACB-B1F4-E86E5FFA2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39163A-CCF2-4262-9D3C-8AF1294FAF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6594DE-E0CF-428B-983C-030520D426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BE43A5-0843-4FCF-923F-774604EE7350}"/>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6" name="Footer Placeholder 5">
            <a:extLst>
              <a:ext uri="{FF2B5EF4-FFF2-40B4-BE49-F238E27FC236}">
                <a16:creationId xmlns:a16="http://schemas.microsoft.com/office/drawing/2014/main" id="{628996B8-8C77-4176-8993-BB3C8B1D6A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B89586-95FE-4B74-92C8-D74E8FDD61D0}"/>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90092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BB2C2-0F5F-4B4E-8133-E8055CF4C3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AF56AF-9445-4D13-A3DD-D146C3FA80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66EF07-41F9-43CE-885A-4B89E61AF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ADD334-22A0-445F-AAEF-A643849E13AF}"/>
              </a:ext>
            </a:extLst>
          </p:cNvPr>
          <p:cNvSpPr>
            <a:spLocks noGrp="1"/>
          </p:cNvSpPr>
          <p:nvPr>
            <p:ph type="dt" sz="half" idx="10"/>
          </p:nvPr>
        </p:nvSpPr>
        <p:spPr/>
        <p:txBody>
          <a:bodyPr/>
          <a:lstStyle/>
          <a:p>
            <a:fld id="{DAB38E05-3188-42CC-98F5-48BB092F5727}" type="datetimeFigureOut">
              <a:rPr lang="en-US" smtClean="0"/>
              <a:t>3/10/2023</a:t>
            </a:fld>
            <a:endParaRPr lang="en-US"/>
          </a:p>
        </p:txBody>
      </p:sp>
      <p:sp>
        <p:nvSpPr>
          <p:cNvPr id="6" name="Footer Placeholder 5">
            <a:extLst>
              <a:ext uri="{FF2B5EF4-FFF2-40B4-BE49-F238E27FC236}">
                <a16:creationId xmlns:a16="http://schemas.microsoft.com/office/drawing/2014/main" id="{E0F42425-509F-4BA4-8374-D0EB632085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B20A55-2652-49EE-B0FA-26B0CA7B1081}"/>
              </a:ext>
            </a:extLst>
          </p:cNvPr>
          <p:cNvSpPr>
            <a:spLocks noGrp="1"/>
          </p:cNvSpPr>
          <p:nvPr>
            <p:ph type="sldNum" sz="quarter" idx="12"/>
          </p:nvPr>
        </p:nvSpPr>
        <p:spPr/>
        <p:txBody>
          <a:bodyPr/>
          <a:lstStyle/>
          <a:p>
            <a:fld id="{9CD4F40B-A61D-4F63-814B-F1F788154422}" type="slidenum">
              <a:rPr lang="en-US" smtClean="0"/>
              <a:t>‹#›</a:t>
            </a:fld>
            <a:endParaRPr lang="en-US"/>
          </a:p>
        </p:txBody>
      </p:sp>
    </p:spTree>
    <p:extLst>
      <p:ext uri="{BB962C8B-B14F-4D97-AF65-F5344CB8AC3E}">
        <p14:creationId xmlns:p14="http://schemas.microsoft.com/office/powerpoint/2010/main" val="1235361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847DB1-DBBD-46CE-A8C9-3FE3F45BC8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C8D0C7-C220-4AD0-81AB-FCDF46670A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E55851-D591-4F61-BD18-8DC3540CD4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B38E05-3188-42CC-98F5-48BB092F5727}" type="datetimeFigureOut">
              <a:rPr lang="en-US" smtClean="0"/>
              <a:t>3/10/2023</a:t>
            </a:fld>
            <a:endParaRPr lang="en-US"/>
          </a:p>
        </p:txBody>
      </p:sp>
      <p:sp>
        <p:nvSpPr>
          <p:cNvPr id="5" name="Footer Placeholder 4">
            <a:extLst>
              <a:ext uri="{FF2B5EF4-FFF2-40B4-BE49-F238E27FC236}">
                <a16:creationId xmlns:a16="http://schemas.microsoft.com/office/drawing/2014/main" id="{3FC09992-9AB2-4233-902F-CD411C70CA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345EBD-E1E5-4797-AB1F-2EBF251B5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4F40B-A61D-4F63-814B-F1F788154422}" type="slidenum">
              <a:rPr lang="en-US" smtClean="0"/>
              <a:t>‹#›</a:t>
            </a:fld>
            <a:endParaRPr lang="en-US"/>
          </a:p>
        </p:txBody>
      </p:sp>
    </p:spTree>
    <p:extLst>
      <p:ext uri="{BB962C8B-B14F-4D97-AF65-F5344CB8AC3E}">
        <p14:creationId xmlns:p14="http://schemas.microsoft.com/office/powerpoint/2010/main" val="585157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43F0B2EE-665D-471D-85AE-E74EBB73F7F0}"/>
              </a:ext>
            </a:extLst>
          </p:cNvPr>
          <p:cNvPicPr>
            <a:picLocks noChangeAspect="1"/>
          </p:cNvPicPr>
          <p:nvPr/>
        </p:nvPicPr>
        <p:blipFill>
          <a:blip r:embed="rId2"/>
          <a:stretch>
            <a:fillRect/>
          </a:stretch>
        </p:blipFill>
        <p:spPr>
          <a:xfrm>
            <a:off x="0" y="4158947"/>
            <a:ext cx="12191999" cy="2648086"/>
          </a:xfrm>
          <a:prstGeom prst="rect">
            <a:avLst/>
          </a:prstGeom>
        </p:spPr>
      </p:pic>
      <p:sp>
        <p:nvSpPr>
          <p:cNvPr id="7" name="TextBox 6">
            <a:extLst>
              <a:ext uri="{FF2B5EF4-FFF2-40B4-BE49-F238E27FC236}">
                <a16:creationId xmlns:a16="http://schemas.microsoft.com/office/drawing/2014/main" id="{9C565696-446D-467F-8638-5A16D5684D93}"/>
              </a:ext>
            </a:extLst>
          </p:cNvPr>
          <p:cNvSpPr txBox="1"/>
          <p:nvPr/>
        </p:nvSpPr>
        <p:spPr>
          <a:xfrm>
            <a:off x="786630" y="1598712"/>
            <a:ext cx="6225309" cy="461665"/>
          </a:xfrm>
          <a:prstGeom prst="rect">
            <a:avLst/>
          </a:prstGeom>
          <a:noFill/>
        </p:spPr>
        <p:txBody>
          <a:bodyPr wrap="square" rtlCol="0">
            <a:spAutoFit/>
          </a:bodyPr>
          <a:lstStyle/>
          <a:p>
            <a:r>
              <a:rPr lang="en-US" sz="2400" b="1" u="sng" dirty="0">
                <a:latin typeface="Franklin Gothic Heavy" panose="020B0903020102020204" pitchFamily="34" charset="0"/>
              </a:rPr>
              <a:t>Proposed Meeting Dates 2023-2024</a:t>
            </a:r>
          </a:p>
        </p:txBody>
      </p:sp>
      <p:sp>
        <p:nvSpPr>
          <p:cNvPr id="8" name="TextBox 7">
            <a:extLst>
              <a:ext uri="{FF2B5EF4-FFF2-40B4-BE49-F238E27FC236}">
                <a16:creationId xmlns:a16="http://schemas.microsoft.com/office/drawing/2014/main" id="{DB70EBB5-D6D9-4D87-9465-867E1B895EE0}"/>
              </a:ext>
            </a:extLst>
          </p:cNvPr>
          <p:cNvSpPr txBox="1"/>
          <p:nvPr/>
        </p:nvSpPr>
        <p:spPr>
          <a:xfrm>
            <a:off x="999067" y="2235200"/>
            <a:ext cx="3395133" cy="1477328"/>
          </a:xfrm>
          <a:prstGeom prst="rect">
            <a:avLst/>
          </a:prstGeom>
          <a:noFill/>
        </p:spPr>
        <p:txBody>
          <a:bodyPr wrap="square" rtlCol="0">
            <a:spAutoFit/>
          </a:bodyPr>
          <a:lstStyle/>
          <a:p>
            <a:r>
              <a:rPr lang="en-US" dirty="0"/>
              <a:t>July 11, 2023</a:t>
            </a:r>
          </a:p>
          <a:p>
            <a:r>
              <a:rPr lang="en-US" dirty="0"/>
              <a:t>October 9-10, 2023</a:t>
            </a:r>
          </a:p>
          <a:p>
            <a:r>
              <a:rPr lang="en-US" dirty="0"/>
              <a:t>January 10, 2024</a:t>
            </a:r>
          </a:p>
          <a:p>
            <a:r>
              <a:rPr lang="en-US" dirty="0"/>
              <a:t>April 8-9, 2024</a:t>
            </a:r>
          </a:p>
          <a:p>
            <a:r>
              <a:rPr lang="en-US" dirty="0"/>
              <a:t>Workshop only - March 21, 2024</a:t>
            </a:r>
          </a:p>
        </p:txBody>
      </p:sp>
      <p:sp>
        <p:nvSpPr>
          <p:cNvPr id="9" name="TextBox 8">
            <a:extLst>
              <a:ext uri="{FF2B5EF4-FFF2-40B4-BE49-F238E27FC236}">
                <a16:creationId xmlns:a16="http://schemas.microsoft.com/office/drawing/2014/main" id="{31C82E21-3B22-4835-8E85-1A2F9E7B389C}"/>
              </a:ext>
            </a:extLst>
          </p:cNvPr>
          <p:cNvSpPr txBox="1"/>
          <p:nvPr/>
        </p:nvSpPr>
        <p:spPr>
          <a:xfrm>
            <a:off x="4572001" y="2235200"/>
            <a:ext cx="2895600" cy="1200329"/>
          </a:xfrm>
          <a:prstGeom prst="rect">
            <a:avLst/>
          </a:prstGeom>
          <a:noFill/>
        </p:spPr>
        <p:txBody>
          <a:bodyPr wrap="square" rtlCol="0">
            <a:spAutoFit/>
          </a:bodyPr>
          <a:lstStyle/>
          <a:p>
            <a:r>
              <a:rPr lang="en-US" dirty="0"/>
              <a:t>August 7-8, 2023 </a:t>
            </a:r>
          </a:p>
          <a:p>
            <a:r>
              <a:rPr lang="en-US" dirty="0"/>
              <a:t>November 14, 2023 February 13, 2024</a:t>
            </a:r>
          </a:p>
          <a:p>
            <a:r>
              <a:rPr lang="en-US" dirty="0"/>
              <a:t>May 14, 2024</a:t>
            </a:r>
          </a:p>
        </p:txBody>
      </p:sp>
      <p:sp>
        <p:nvSpPr>
          <p:cNvPr id="10" name="TextBox 9">
            <a:extLst>
              <a:ext uri="{FF2B5EF4-FFF2-40B4-BE49-F238E27FC236}">
                <a16:creationId xmlns:a16="http://schemas.microsoft.com/office/drawing/2014/main" id="{F885AFB6-9595-4EA1-BD91-EF1BFEBBAA41}"/>
              </a:ext>
            </a:extLst>
          </p:cNvPr>
          <p:cNvSpPr txBox="1"/>
          <p:nvPr/>
        </p:nvSpPr>
        <p:spPr>
          <a:xfrm>
            <a:off x="7645402" y="2235200"/>
            <a:ext cx="2218267" cy="1193800"/>
          </a:xfrm>
          <a:prstGeom prst="rect">
            <a:avLst/>
          </a:prstGeom>
          <a:noFill/>
        </p:spPr>
        <p:txBody>
          <a:bodyPr wrap="square" rtlCol="0">
            <a:spAutoFit/>
          </a:bodyPr>
          <a:lstStyle/>
          <a:p>
            <a:r>
              <a:rPr lang="en-US" dirty="0"/>
              <a:t>September 12, 2023 December 12, 2023 March 12, 2024   June 10-11, 2024</a:t>
            </a:r>
          </a:p>
        </p:txBody>
      </p:sp>
      <p:sp>
        <p:nvSpPr>
          <p:cNvPr id="11" name="TextBox 10">
            <a:extLst>
              <a:ext uri="{FF2B5EF4-FFF2-40B4-BE49-F238E27FC236}">
                <a16:creationId xmlns:a16="http://schemas.microsoft.com/office/drawing/2014/main" id="{2B64FD70-BE02-48EA-9325-8D386058E72C}"/>
              </a:ext>
            </a:extLst>
          </p:cNvPr>
          <p:cNvSpPr txBox="1"/>
          <p:nvPr/>
        </p:nvSpPr>
        <p:spPr>
          <a:xfrm>
            <a:off x="1066800" y="3835397"/>
            <a:ext cx="9491133" cy="923330"/>
          </a:xfrm>
          <a:prstGeom prst="rect">
            <a:avLst/>
          </a:prstGeom>
          <a:noFill/>
        </p:spPr>
        <p:txBody>
          <a:bodyPr wrap="square" rtlCol="0">
            <a:spAutoFit/>
          </a:bodyPr>
          <a:lstStyle/>
          <a:p>
            <a:r>
              <a:rPr lang="en-US" dirty="0"/>
              <a:t>The proposed meeting dates for fiscal year 2024 fall on the second Tuesday of every month, with the exception of January 2024 to avoid the State of the State address by the Governor. Workshop only - Thursday, March 21, 2024</a:t>
            </a:r>
          </a:p>
        </p:txBody>
      </p:sp>
      <p:pic>
        <p:nvPicPr>
          <p:cNvPr id="16" name="Picture 15">
            <a:extLst>
              <a:ext uri="{FF2B5EF4-FFF2-40B4-BE49-F238E27FC236}">
                <a16:creationId xmlns:a16="http://schemas.microsoft.com/office/drawing/2014/main" id="{E9A63EAE-97CF-4F47-8E71-C4FF83F6741F}"/>
              </a:ext>
            </a:extLst>
          </p:cNvPr>
          <p:cNvPicPr>
            <a:picLocks noChangeAspect="1"/>
          </p:cNvPicPr>
          <p:nvPr/>
        </p:nvPicPr>
        <p:blipFill>
          <a:blip r:embed="rId3"/>
          <a:stretch>
            <a:fillRect/>
          </a:stretch>
        </p:blipFill>
        <p:spPr>
          <a:xfrm>
            <a:off x="361507" y="30799"/>
            <a:ext cx="8706297" cy="1587582"/>
          </a:xfrm>
          <a:prstGeom prst="rect">
            <a:avLst/>
          </a:prstGeom>
        </p:spPr>
      </p:pic>
    </p:spTree>
    <p:extLst>
      <p:ext uri="{BB962C8B-B14F-4D97-AF65-F5344CB8AC3E}">
        <p14:creationId xmlns:p14="http://schemas.microsoft.com/office/powerpoint/2010/main" val="3029352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103</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Heavy</vt:lpstr>
      <vt:lpstr>Office Theme</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Dorhout, Cindy</dc:creator>
  <cp:lastModifiedBy>Dorhout, Cindy</cp:lastModifiedBy>
  <cp:revision>1</cp:revision>
  <dcterms:created xsi:type="dcterms:W3CDTF">2023-03-10T15:57:55Z</dcterms:created>
  <dcterms:modified xsi:type="dcterms:W3CDTF">2023-03-10T16:14:44Z</dcterms:modified>
</cp:coreProperties>
</file>