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422629"/>
              </p:ext>
            </p:extLst>
          </p:nvPr>
        </p:nvGraphicFramePr>
        <p:xfrm>
          <a:off x="703389" y="1012506"/>
          <a:ext cx="7737222" cy="5258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5953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512.6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545.7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595.6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694.1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(98.5)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(February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(77.0)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(50.4)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80 percent of 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February letting was approximately $145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March 21,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March 14,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23338</TotalTime>
  <Words>123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2023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1063</cp:revision>
  <cp:lastPrinted>2022-11-18T16:39:28Z</cp:lastPrinted>
  <dcterms:created xsi:type="dcterms:W3CDTF">2001-05-04T13:55:51Z</dcterms:created>
  <dcterms:modified xsi:type="dcterms:W3CDTF">2023-02-27T20:28:32Z</dcterms:modified>
</cp:coreProperties>
</file>