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5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8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9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1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1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5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7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9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0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1B0A9-5761-4620-8D0F-A84A0DFD91AF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FDA23-BEA6-4F6F-A580-EEB743B9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4BD285-3391-492E-9434-D616C95D6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650" y="559558"/>
            <a:ext cx="8350512" cy="604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87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Majors, Shawn</cp:lastModifiedBy>
  <cp:revision>2</cp:revision>
  <dcterms:created xsi:type="dcterms:W3CDTF">2023-03-02T17:12:08Z</dcterms:created>
  <dcterms:modified xsi:type="dcterms:W3CDTF">2023-03-02T21:43:45Z</dcterms:modified>
</cp:coreProperties>
</file>