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9" r:id="rId3"/>
    <p:sldId id="264" r:id="rId4"/>
    <p:sldId id="256" r:id="rId5"/>
    <p:sldId id="257" r:id="rId6"/>
    <p:sldId id="258" r:id="rId7"/>
    <p:sldId id="262" r:id="rId8"/>
    <p:sldId id="263" r:id="rId9"/>
    <p:sldId id="265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1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1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5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2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2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3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9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2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52A4-4965-44BF-B3FB-114A473505D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5D357-54CF-4FEC-AF9B-2708B9B9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6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CC40-78ED-41AE-BB51-18F4B4335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Potential 2023-2027 Iowa Transportation Improvement Program Amendment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2FD00E-A99D-430D-B198-BF27E967E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843338"/>
            <a:ext cx="6858000" cy="1655762"/>
          </a:xfrm>
        </p:spPr>
        <p:txBody>
          <a:bodyPr/>
          <a:lstStyle/>
          <a:p>
            <a:r>
              <a:rPr lang="en-US" dirty="0"/>
              <a:t>Transportation Commission Workshop</a:t>
            </a:r>
          </a:p>
          <a:p>
            <a:r>
              <a:rPr lang="en-US" dirty="0"/>
              <a:t>March 14, 2023</a:t>
            </a:r>
          </a:p>
        </p:txBody>
      </p:sp>
    </p:spTree>
    <p:extLst>
      <p:ext uri="{BB962C8B-B14F-4D97-AF65-F5344CB8AC3E}">
        <p14:creationId xmlns:p14="http://schemas.microsoft.com/office/powerpoint/2010/main" val="2410345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7477-7DEC-456C-9CC6-0C2E6A505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2A96-2A2E-40A5-B90C-DF8FC13C1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Amendment is on the afternoon business meeting agenda for Commission consideration.</a:t>
            </a:r>
          </a:p>
          <a:p>
            <a:r>
              <a:rPr lang="en-US" dirty="0"/>
              <a:t>Commission can act on the action item or defer for future consideration</a:t>
            </a:r>
          </a:p>
        </p:txBody>
      </p:sp>
    </p:spTree>
    <p:extLst>
      <p:ext uri="{BB962C8B-B14F-4D97-AF65-F5344CB8AC3E}">
        <p14:creationId xmlns:p14="http://schemas.microsoft.com/office/powerpoint/2010/main" val="269572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7477-7DEC-456C-9CC6-0C2E6A505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2A96-2A2E-40A5-B90C-DF8FC13C1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Excessive pavement damage due to winter weather is evident across the state.</a:t>
            </a:r>
          </a:p>
          <a:p>
            <a:r>
              <a:rPr lang="en-US" dirty="0"/>
              <a:t>Recommend considering amending the FY 2023 Highway Program to add $15 million to contract maintenance.</a:t>
            </a:r>
          </a:p>
          <a:p>
            <a:r>
              <a:rPr lang="en-US" dirty="0"/>
              <a:t>FY 2024 Highway Program revenue would be reduced by $15 million to account for the amendment</a:t>
            </a:r>
          </a:p>
        </p:txBody>
      </p:sp>
    </p:spTree>
    <p:extLst>
      <p:ext uri="{BB962C8B-B14F-4D97-AF65-F5344CB8AC3E}">
        <p14:creationId xmlns:p14="http://schemas.microsoft.com/office/powerpoint/2010/main" val="331168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urface chart&#10;&#10;Description automatically generated with medium confidence">
            <a:extLst>
              <a:ext uri="{FF2B5EF4-FFF2-40B4-BE49-F238E27FC236}">
                <a16:creationId xmlns:a16="http://schemas.microsoft.com/office/drawing/2014/main" id="{1DCBBA1A-E4DC-473B-88B8-A28D77234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165" y="643467"/>
            <a:ext cx="50696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7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396B0F7-F95B-44B7-A863-DD545D746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34" y="2389058"/>
            <a:ext cx="3136900" cy="1655762"/>
          </a:xfrm>
        </p:spPr>
        <p:txBody>
          <a:bodyPr/>
          <a:lstStyle/>
          <a:p>
            <a:r>
              <a:rPr lang="en-US" dirty="0"/>
              <a:t>US 218 in Johnson County</a:t>
            </a:r>
          </a:p>
        </p:txBody>
      </p:sp>
      <p:pic>
        <p:nvPicPr>
          <p:cNvPr id="5" name="Picture 4" descr="A picture containing outdoor, dirty&#10;&#10;Description automatically generated">
            <a:extLst>
              <a:ext uri="{FF2B5EF4-FFF2-40B4-BE49-F238E27FC236}">
                <a16:creationId xmlns:a16="http://schemas.microsoft.com/office/drawing/2014/main" id="{56DE8816-B7E7-4B96-BE1E-EC963F18C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358" y="1150408"/>
            <a:ext cx="5884333" cy="44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1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cement, stone&#10;&#10;Description automatically generated">
            <a:extLst>
              <a:ext uri="{FF2B5EF4-FFF2-40B4-BE49-F238E27FC236}">
                <a16:creationId xmlns:a16="http://schemas.microsoft.com/office/drawing/2014/main" id="{667139FB-43C6-4F36-B0A0-C04104D00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0874" y="824015"/>
            <a:ext cx="6895983" cy="5171986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086AC52-8F35-4615-8DAD-989919265EBC}"/>
              </a:ext>
            </a:extLst>
          </p:cNvPr>
          <p:cNvSpPr txBox="1">
            <a:spLocks/>
          </p:cNvSpPr>
          <p:nvPr/>
        </p:nvSpPr>
        <p:spPr>
          <a:xfrm>
            <a:off x="452534" y="2389058"/>
            <a:ext cx="31369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 75 in Sioux Center </a:t>
            </a:r>
          </a:p>
        </p:txBody>
      </p:sp>
    </p:spTree>
    <p:extLst>
      <p:ext uri="{BB962C8B-B14F-4D97-AF65-F5344CB8AC3E}">
        <p14:creationId xmlns:p14="http://schemas.microsoft.com/office/powerpoint/2010/main" val="243398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outdoor, covered, nature&#10;&#10;Description automatically generated">
            <a:extLst>
              <a:ext uri="{FF2B5EF4-FFF2-40B4-BE49-F238E27FC236}">
                <a16:creationId xmlns:a16="http://schemas.microsoft.com/office/drawing/2014/main" id="{E9DC9626-A2C0-46BC-B2FD-C9CBF4513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1" y="857249"/>
            <a:ext cx="6857999" cy="51435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8B792E9-51DB-4D66-980E-4E700287D49F}"/>
              </a:ext>
            </a:extLst>
          </p:cNvPr>
          <p:cNvSpPr txBox="1">
            <a:spLocks/>
          </p:cNvSpPr>
          <p:nvPr/>
        </p:nvSpPr>
        <p:spPr>
          <a:xfrm>
            <a:off x="452534" y="2389058"/>
            <a:ext cx="31369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 75 in Sioux Center</a:t>
            </a:r>
          </a:p>
        </p:txBody>
      </p:sp>
    </p:spTree>
    <p:extLst>
      <p:ext uri="{BB962C8B-B14F-4D97-AF65-F5344CB8AC3E}">
        <p14:creationId xmlns:p14="http://schemas.microsoft.com/office/powerpoint/2010/main" val="508443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8B792E9-51DB-4D66-980E-4E700287D49F}"/>
              </a:ext>
            </a:extLst>
          </p:cNvPr>
          <p:cNvSpPr txBox="1">
            <a:spLocks/>
          </p:cNvSpPr>
          <p:nvPr/>
        </p:nvSpPr>
        <p:spPr>
          <a:xfrm>
            <a:off x="452534" y="2389058"/>
            <a:ext cx="31369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 218/Broadway Ramp in Black Hawk County </a:t>
            </a:r>
          </a:p>
        </p:txBody>
      </p:sp>
      <p:pic>
        <p:nvPicPr>
          <p:cNvPr id="3" name="Picture 2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5A357F3B-9F4F-43F5-8DFB-D85B250B3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3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8B792E9-51DB-4D66-980E-4E700287D49F}"/>
              </a:ext>
            </a:extLst>
          </p:cNvPr>
          <p:cNvSpPr txBox="1">
            <a:spLocks/>
          </p:cNvSpPr>
          <p:nvPr/>
        </p:nvSpPr>
        <p:spPr>
          <a:xfrm>
            <a:off x="452534" y="2389058"/>
            <a:ext cx="31369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Iowa 27/Iowa 58 in in Black Hawk County </a:t>
            </a:r>
          </a:p>
        </p:txBody>
      </p:sp>
      <p:pic>
        <p:nvPicPr>
          <p:cNvPr id="4" name="Picture 3" descr="A picture containing nature, day&#10;&#10;Description automatically generated">
            <a:extLst>
              <a:ext uri="{FF2B5EF4-FFF2-40B4-BE49-F238E27FC236}">
                <a16:creationId xmlns:a16="http://schemas.microsoft.com/office/drawing/2014/main" id="{127C72E5-4CE5-4D21-905F-BB6919006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8B792E9-51DB-4D66-980E-4E700287D49F}"/>
              </a:ext>
            </a:extLst>
          </p:cNvPr>
          <p:cNvSpPr txBox="1">
            <a:spLocks/>
          </p:cNvSpPr>
          <p:nvPr/>
        </p:nvSpPr>
        <p:spPr>
          <a:xfrm>
            <a:off x="956386" y="541597"/>
            <a:ext cx="45859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I-35 in Cerro Gordo County</a:t>
            </a:r>
          </a:p>
        </p:txBody>
      </p:sp>
      <p:pic>
        <p:nvPicPr>
          <p:cNvPr id="3" name="Picture 2" descr="A picture containing text, outdoor, sky, snow&#10;&#10;Description automatically generated">
            <a:extLst>
              <a:ext uri="{FF2B5EF4-FFF2-40B4-BE49-F238E27FC236}">
                <a16:creationId xmlns:a16="http://schemas.microsoft.com/office/drawing/2014/main" id="{E6F0E926-D741-458C-AC52-11DF05421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77" y="1091683"/>
            <a:ext cx="7688424" cy="57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7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127</Words>
  <Application>Microsoft Office PowerPoint</Application>
  <PresentationFormat>On-screen Show (4:3)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Potential 2023-2027 Iowa Transportation Improvement Program Amendment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Stuart</dc:creator>
  <cp:lastModifiedBy>Anderson, Stuart</cp:lastModifiedBy>
  <cp:revision>4</cp:revision>
  <cp:lastPrinted>2023-03-13T14:24:39Z</cp:lastPrinted>
  <dcterms:created xsi:type="dcterms:W3CDTF">2023-03-13T13:42:50Z</dcterms:created>
  <dcterms:modified xsi:type="dcterms:W3CDTF">2023-03-13T15:25:04Z</dcterms:modified>
</cp:coreProperties>
</file>