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March 14, 2023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83384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2,625 feet of 240th Street located south of Le Mars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$1,585,556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$792,778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53042681-59DC-43CC-A9DD-6E4387E1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22" y="3717032"/>
            <a:ext cx="4169297" cy="2728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13388</TotalTime>
  <Words>54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274</cp:revision>
  <cp:lastPrinted>2022-08-02T09:42:48Z</cp:lastPrinted>
  <dcterms:created xsi:type="dcterms:W3CDTF">2014-05-10T08:44:16Z</dcterms:created>
  <dcterms:modified xsi:type="dcterms:W3CDTF">2023-02-22T21:10:54Z</dcterms:modified>
</cp:coreProperties>
</file>