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8" r:id="rId3"/>
    <p:sldId id="270" r:id="rId4"/>
    <p:sldId id="905" r:id="rId5"/>
    <p:sldId id="908" r:id="rId6"/>
    <p:sldId id="907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8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2258</c:v>
                </c:pt>
                <c:pt idx="1">
                  <c:v>2351</c:v>
                </c:pt>
                <c:pt idx="2">
                  <c:v>2667</c:v>
                </c:pt>
                <c:pt idx="3">
                  <c:v>2924</c:v>
                </c:pt>
                <c:pt idx="4">
                  <c:v>3009</c:v>
                </c:pt>
                <c:pt idx="5">
                  <c:v>3106</c:v>
                </c:pt>
                <c:pt idx="6">
                  <c:v>3034</c:v>
                </c:pt>
                <c:pt idx="7">
                  <c:v>3084</c:v>
                </c:pt>
                <c:pt idx="8">
                  <c:v>2968</c:v>
                </c:pt>
                <c:pt idx="9">
                  <c:v>2976</c:v>
                </c:pt>
                <c:pt idx="10">
                  <c:v>2745</c:v>
                </c:pt>
                <c:pt idx="11">
                  <c:v>2657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2322</c:v>
                </c:pt>
                <c:pt idx="1">
                  <c:v>2564</c:v>
                </c:pt>
                <c:pt idx="2">
                  <c:v>2256</c:v>
                </c:pt>
                <c:pt idx="3">
                  <c:v>1898</c:v>
                </c:pt>
                <c:pt idx="4">
                  <c:v>2307</c:v>
                </c:pt>
                <c:pt idx="5">
                  <c:v>2688</c:v>
                </c:pt>
                <c:pt idx="6">
                  <c:v>2753</c:v>
                </c:pt>
                <c:pt idx="7">
                  <c:v>2842</c:v>
                </c:pt>
                <c:pt idx="8">
                  <c:v>2767</c:v>
                </c:pt>
                <c:pt idx="9">
                  <c:v>2728</c:v>
                </c:pt>
                <c:pt idx="10">
                  <c:v>2419</c:v>
                </c:pt>
                <c:pt idx="11">
                  <c:v>2338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2185</c:v>
                </c:pt>
                <c:pt idx="1">
                  <c:v>2233</c:v>
                </c:pt>
                <c:pt idx="2">
                  <c:v>2634</c:v>
                </c:pt>
                <c:pt idx="3">
                  <c:v>2849</c:v>
                </c:pt>
                <c:pt idx="4">
                  <c:v>2941</c:v>
                </c:pt>
                <c:pt idx="5">
                  <c:v>3051</c:v>
                </c:pt>
                <c:pt idx="6">
                  <c:v>3002</c:v>
                </c:pt>
                <c:pt idx="7">
                  <c:v>3021</c:v>
                </c:pt>
                <c:pt idx="8">
                  <c:v>2990</c:v>
                </c:pt>
                <c:pt idx="9">
                  <c:v>2947</c:v>
                </c:pt>
                <c:pt idx="10">
                  <c:v>2770</c:v>
                </c:pt>
                <c:pt idx="11">
                  <c:v>2596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2282</c:v>
                </c:pt>
                <c:pt idx="1">
                  <c:v>2495</c:v>
                </c:pt>
                <c:pt idx="2">
                  <c:v>2662</c:v>
                </c:pt>
                <c:pt idx="3">
                  <c:v>2799</c:v>
                </c:pt>
                <c:pt idx="4">
                  <c:v>2984</c:v>
                </c:pt>
                <c:pt idx="5">
                  <c:v>3006</c:v>
                </c:pt>
                <c:pt idx="6">
                  <c:v>2915</c:v>
                </c:pt>
                <c:pt idx="7">
                  <c:v>2980</c:v>
                </c:pt>
                <c:pt idx="8">
                  <c:v>2981</c:v>
                </c:pt>
                <c:pt idx="9">
                  <c:v>2982</c:v>
                </c:pt>
                <c:pt idx="10">
                  <c:v>2715</c:v>
                </c:pt>
                <c:pt idx="11">
                  <c:v>2465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2351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0C-4B5E-8B02-9A8FB8505B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  <c:max val="3200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3/8/2023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3/8/2023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March 14, 2023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US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  <a:p>
            <a:r>
              <a:rPr lang="en-US" dirty="0"/>
              <a:t>Public transit ridership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D09BA9-F099-42CA-BAAC-34834EE48B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8973"/>
            <a:ext cx="9144000" cy="6540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C100C4-A2B1-414C-AF12-32A2D9C552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4516"/>
            <a:ext cx="9149114" cy="4448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468073"/>
          <a:ext cx="7886700" cy="488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3483" y="402672"/>
            <a:ext cx="7886700" cy="8517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State Vehicle Miles of Travel</a:t>
            </a:r>
          </a:p>
          <a:p>
            <a:r>
              <a:rPr lang="en-US" sz="2400" dirty="0"/>
              <a:t>(through January 2023)</a:t>
            </a:r>
          </a:p>
        </p:txBody>
      </p:sp>
    </p:spTree>
    <p:extLst>
      <p:ext uri="{BB962C8B-B14F-4D97-AF65-F5344CB8AC3E}">
        <p14:creationId xmlns:p14="http://schemas.microsoft.com/office/powerpoint/2010/main" val="1715129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D4157D-0AF2-41D5-AED0-274913B44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B8335A-369E-4A08-BAF6-54FDD70DFF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403" y="811174"/>
            <a:ext cx="8658107" cy="538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602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26671</TotalTime>
  <Words>45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PowerPoint Presentation</vt:lpstr>
      <vt:lpstr>Monthly State Vehicle Miles of Travel (through January 2023)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Stuart Anderson</cp:lastModifiedBy>
  <cp:revision>222</cp:revision>
  <cp:lastPrinted>2022-10-06T13:06:52Z</cp:lastPrinted>
  <dcterms:created xsi:type="dcterms:W3CDTF">2020-06-02T12:58:37Z</dcterms:created>
  <dcterms:modified xsi:type="dcterms:W3CDTF">2023-03-08T16:41:56Z</dcterms:modified>
</cp:coreProperties>
</file>