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354" r:id="rId3"/>
    <p:sldId id="355" r:id="rId4"/>
    <p:sldId id="356" r:id="rId5"/>
    <p:sldId id="35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94" d="100"/>
          <a:sy n="94" d="100"/>
        </p:scale>
        <p:origin x="76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March 12, 2024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</a:t>
            </a:r>
          </a:p>
          <a:p>
            <a:r>
              <a:rPr lang="en-US" sz="3400" b="1" dirty="0">
                <a:solidFill>
                  <a:schemeClr val="tx2"/>
                </a:solidFill>
              </a:rPr>
              <a:t>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15685"/>
              </p:ext>
            </p:extLst>
          </p:nvPr>
        </p:nvGraphicFramePr>
        <p:xfrm>
          <a:off x="111701" y="246797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1,195 feet of SE Creekview Drive located on the southeast side of town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Ankeny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$1,535,279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$767,640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25F4F3F-EDC1-1034-0063-4566F1EA1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70" y="3606101"/>
            <a:ext cx="3405839" cy="2825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219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</a:t>
            </a:r>
          </a:p>
          <a:p>
            <a:r>
              <a:rPr lang="en-US" sz="3400" b="1" dirty="0">
                <a:solidFill>
                  <a:schemeClr val="tx2"/>
                </a:solidFill>
              </a:rPr>
              <a:t>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1141"/>
              </p:ext>
            </p:extLst>
          </p:nvPr>
        </p:nvGraphicFramePr>
        <p:xfrm>
          <a:off x="111701" y="246797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Provide additional roadway improvements to relocate the expanded main Des Moines Airport terminal (Amendment)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$7,026,700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$3,513,350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EA489A0-3155-B662-DB22-F17C1D11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96" y="3607974"/>
            <a:ext cx="2680949" cy="3061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090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</a:t>
            </a:r>
          </a:p>
          <a:p>
            <a:r>
              <a:rPr lang="en-US" sz="3400" b="1" dirty="0">
                <a:solidFill>
                  <a:schemeClr val="tx2"/>
                </a:solidFill>
              </a:rPr>
              <a:t>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47762"/>
              </p:ext>
            </p:extLst>
          </p:nvPr>
        </p:nvGraphicFramePr>
        <p:xfrm>
          <a:off x="111701" y="2467971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1,033 feet of Eugene Way located on the west side of town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Mount Pleasant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$487,188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$243,594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8CA2699-503E-DD0C-EE63-C32FC8FBB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72"/>
          <a:stretch/>
        </p:blipFill>
        <p:spPr>
          <a:xfrm>
            <a:off x="2331342" y="3606101"/>
            <a:ext cx="4871285" cy="2933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981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</a:t>
            </a:r>
          </a:p>
          <a:p>
            <a:r>
              <a:rPr lang="en-US" sz="3400" b="1" dirty="0">
                <a:solidFill>
                  <a:schemeClr val="tx2"/>
                </a:solidFill>
              </a:rPr>
              <a:t>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13435"/>
              </p:ext>
            </p:extLst>
          </p:nvPr>
        </p:nvGraphicFramePr>
        <p:xfrm>
          <a:off x="111701" y="246797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410 feet of new roadway and turn lanes on Business Highway </a:t>
                      </a:r>
                      <a:r>
                        <a:rPr lang="en-US" sz="140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75 North</a:t>
                      </a:r>
                      <a:endParaRPr lang="en-US" sz="1400" dirty="0">
                        <a:solidFill>
                          <a:schemeClr val="tx2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Sioux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$2,501,913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$1,250,957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7A808E4-0068-4E5A-597F-73BC1D5C0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49" t="-164" r="-164" b="164"/>
          <a:stretch/>
        </p:blipFill>
        <p:spPr>
          <a:xfrm>
            <a:off x="2594430" y="3687840"/>
            <a:ext cx="3955139" cy="2685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13397</TotalTime>
  <Words>181</Words>
  <Application>Microsoft Office PowerPoint</Application>
  <PresentationFormat>On-screen Show (4:3)</PresentationFormat>
  <Paragraphs>60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Pedersen, Garrett</cp:lastModifiedBy>
  <cp:revision>280</cp:revision>
  <cp:lastPrinted>2022-08-02T09:42:48Z</cp:lastPrinted>
  <dcterms:created xsi:type="dcterms:W3CDTF">2014-05-10T08:44:16Z</dcterms:created>
  <dcterms:modified xsi:type="dcterms:W3CDTF">2024-03-01T21:17:35Z</dcterms:modified>
</cp:coreProperties>
</file>