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99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Neue Haas Grotesk Text Pro" panose="020B0504020202020204" pitchFamily="34" charset="0"/>
      <p:regular r:id="rId12"/>
      <p:bold r:id="rId13"/>
      <p:italic r:id="rId14"/>
      <p:boldItalic r:id="rId15"/>
    </p:embeddedFont>
    <p:embeddedFont>
      <p:font typeface="PT Sans" panose="020B0503020203020204" pitchFamily="34" charset="0"/>
      <p:regular r:id="rId16"/>
      <p:bold r:id="rId17"/>
      <p:italic r:id="rId18"/>
      <p:boldItalic r:id="rId19"/>
    </p:embeddedFont>
    <p:embeddedFont>
      <p:font typeface="Roboto Slab" pitchFamily="2" charset="0"/>
      <p:regular r:id="rId20"/>
      <p:bold r:id="rId21"/>
    </p:embeddedFont>
  </p:embeddedFontLst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11" autoAdjust="0"/>
    <p:restoredTop sz="94717" autoAdjust="0"/>
  </p:normalViewPr>
  <p:slideViewPr>
    <p:cSldViewPr snapToGrid="0">
      <p:cViewPr varScale="1">
        <p:scale>
          <a:sx n="111" d="100"/>
          <a:sy n="111" d="100"/>
        </p:scale>
        <p:origin x="9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4.fntdata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gs" Target="tags/tag1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FY 2024 Highway Program Balance Overview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98183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1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FY 24/25 Future Commission Meeting Dates 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March 12, 2024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D9E5E2-C485-C06F-AFC4-228216DD82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42" y="868904"/>
            <a:ext cx="9014345" cy="3076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6336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9B3369-3F0F-499C-9EE7-8EC46B6E8A7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2739</TotalTime>
  <Words>11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PT Sans</vt:lpstr>
      <vt:lpstr>Roboto Slab</vt:lpstr>
      <vt:lpstr>Arial</vt:lpstr>
      <vt:lpstr>Neue Haas Grotesk Text Pro</vt:lpstr>
      <vt:lpstr>Calibri</vt:lpstr>
      <vt:lpstr>Office Theme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Dorhout, Cindy</cp:lastModifiedBy>
  <cp:revision>32</cp:revision>
  <dcterms:created xsi:type="dcterms:W3CDTF">2023-12-21T16:39:01Z</dcterms:created>
  <dcterms:modified xsi:type="dcterms:W3CDTF">2024-03-07T04:53:57Z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