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296" r:id="rId6"/>
    <p:sldId id="297" r:id="rId7"/>
    <p:sldId id="298" r:id="rId8"/>
    <p:sldId id="270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18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(30.5)</c:v>
                </c:pt>
                <c:pt idx="1">
                  <c:v>PRF Receipts
33.1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687.4</c:v>
                </c:pt>
                <c:pt idx="1">
                  <c:v>559.29999999999995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(30.5)</c:v>
                </c:pt>
                <c:pt idx="1">
                  <c:v>PRF Receipts
33.1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656.9</c:v>
                </c:pt>
                <c:pt idx="1">
                  <c:v>526.20000000000005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(February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33.1</c:v>
                </c:pt>
                <c:pt idx="2">
                  <c:v>-30.5</c:v>
                </c:pt>
                <c:pt idx="3">
                  <c:v>-22.3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190750" cy="273050"/>
          </a:xfrm>
        </p:spPr>
        <p:txBody>
          <a:bodyPr/>
          <a:lstStyle/>
          <a:p>
            <a:r>
              <a:rPr lang="en-US" dirty="0"/>
              <a:t>FY 2024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471196"/>
              </p:ext>
            </p:extLst>
          </p:nvPr>
        </p:nvGraphicFramePr>
        <p:xfrm>
          <a:off x="3770489" y="1559681"/>
          <a:ext cx="4996108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(January)              $526.2m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(January)              $559.3m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(February)            $656.9m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(February)             $687.4m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303081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PRF Receipts Difference                   $33.1m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Project Letting Difference                 ($30.5m)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(February 2024)       ($22.3m)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($13.8m)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2024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745663" cy="923330"/>
            <a:chOff x="6019135" y="4581063"/>
            <a:chExt cx="5263059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599" y="4581063"/>
              <a:ext cx="479759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84 percent of the FY 2024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February letting was approximately $140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March 19,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2745</TotalTime>
  <Words>154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PT Sans</vt:lpstr>
      <vt:lpstr>Arial</vt:lpstr>
      <vt:lpstr>Calibri</vt:lpstr>
      <vt:lpstr>Neue Haas Grotesk Text Pro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32</cp:revision>
  <dcterms:created xsi:type="dcterms:W3CDTF">2023-12-21T16:39:01Z</dcterms:created>
  <dcterms:modified xsi:type="dcterms:W3CDTF">2024-02-29T15:41:32Z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